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ink/ink3.xml" ContentType="application/inkml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85"/>
  </p:notesMasterIdLst>
  <p:sldIdLst>
    <p:sldId id="256" r:id="rId2"/>
    <p:sldId id="267" r:id="rId3"/>
    <p:sldId id="283" r:id="rId4"/>
    <p:sldId id="288" r:id="rId5"/>
    <p:sldId id="287" r:id="rId6"/>
    <p:sldId id="286" r:id="rId7"/>
    <p:sldId id="285" r:id="rId8"/>
    <p:sldId id="284" r:id="rId9"/>
    <p:sldId id="282" r:id="rId10"/>
    <p:sldId id="292" r:id="rId11"/>
    <p:sldId id="291" r:id="rId12"/>
    <p:sldId id="290" r:id="rId13"/>
    <p:sldId id="296" r:id="rId14"/>
    <p:sldId id="295" r:id="rId15"/>
    <p:sldId id="294" r:id="rId16"/>
    <p:sldId id="293" r:id="rId17"/>
    <p:sldId id="301" r:id="rId18"/>
    <p:sldId id="300" r:id="rId19"/>
    <p:sldId id="299" r:id="rId20"/>
    <p:sldId id="298" r:id="rId21"/>
    <p:sldId id="297" r:id="rId22"/>
    <p:sldId id="289" r:id="rId23"/>
    <p:sldId id="257" r:id="rId24"/>
    <p:sldId id="307" r:id="rId25"/>
    <p:sldId id="302" r:id="rId26"/>
    <p:sldId id="310" r:id="rId27"/>
    <p:sldId id="309" r:id="rId28"/>
    <p:sldId id="308" r:id="rId29"/>
    <p:sldId id="306" r:id="rId30"/>
    <p:sldId id="305" r:id="rId31"/>
    <p:sldId id="304" r:id="rId32"/>
    <p:sldId id="314" r:id="rId33"/>
    <p:sldId id="313" r:id="rId34"/>
    <p:sldId id="311" r:id="rId35"/>
    <p:sldId id="312" r:id="rId36"/>
    <p:sldId id="303" r:id="rId37"/>
    <p:sldId id="322" r:id="rId38"/>
    <p:sldId id="315" r:id="rId39"/>
    <p:sldId id="321" r:id="rId40"/>
    <p:sldId id="320" r:id="rId41"/>
    <p:sldId id="319" r:id="rId42"/>
    <p:sldId id="318" r:id="rId43"/>
    <p:sldId id="317" r:id="rId44"/>
    <p:sldId id="323" r:id="rId45"/>
    <p:sldId id="325" r:id="rId46"/>
    <p:sldId id="324" r:id="rId47"/>
    <p:sldId id="328" r:id="rId48"/>
    <p:sldId id="327" r:id="rId49"/>
    <p:sldId id="326" r:id="rId50"/>
    <p:sldId id="316" r:id="rId51"/>
    <p:sldId id="333" r:id="rId52"/>
    <p:sldId id="332" r:id="rId53"/>
    <p:sldId id="331" r:id="rId54"/>
    <p:sldId id="330" r:id="rId55"/>
    <p:sldId id="336" r:id="rId56"/>
    <p:sldId id="335" r:id="rId57"/>
    <p:sldId id="334" r:id="rId58"/>
    <p:sldId id="339" r:id="rId59"/>
    <p:sldId id="338" r:id="rId60"/>
    <p:sldId id="337" r:id="rId61"/>
    <p:sldId id="329" r:id="rId62"/>
    <p:sldId id="343" r:id="rId63"/>
    <p:sldId id="342" r:id="rId64"/>
    <p:sldId id="341" r:id="rId65"/>
    <p:sldId id="340" r:id="rId66"/>
    <p:sldId id="348" r:id="rId67"/>
    <p:sldId id="347" r:id="rId68"/>
    <p:sldId id="346" r:id="rId69"/>
    <p:sldId id="345" r:id="rId70"/>
    <p:sldId id="344" r:id="rId71"/>
    <p:sldId id="349" r:id="rId72"/>
    <p:sldId id="353" r:id="rId73"/>
    <p:sldId id="352" r:id="rId74"/>
    <p:sldId id="351" r:id="rId75"/>
    <p:sldId id="350" r:id="rId76"/>
    <p:sldId id="357" r:id="rId77"/>
    <p:sldId id="356" r:id="rId78"/>
    <p:sldId id="355" r:id="rId79"/>
    <p:sldId id="354" r:id="rId80"/>
    <p:sldId id="360" r:id="rId81"/>
    <p:sldId id="359" r:id="rId82"/>
    <p:sldId id="358" r:id="rId83"/>
    <p:sldId id="361" r:id="rId84"/>
  </p:sldIdLst>
  <p:sldSz cx="12192000" cy="6858000"/>
  <p:notesSz cx="6858000" cy="9144000"/>
  <p:embeddedFontLst>
    <p:embeddedFont>
      <p:font typeface="Abril Fatface" panose="02000503000000020003" pitchFamily="2" charset="0"/>
      <p:regular r:id="rId86"/>
    </p:embeddedFont>
    <p:embeddedFont>
      <p:font typeface="Aksaramatee" panose="020B0500000000020004" pitchFamily="34" charset="-34"/>
      <p:regular r:id="rId87"/>
    </p:embeddedFont>
    <p:embeddedFont>
      <p:font typeface="Barlow Condensed" panose="00000506000000000000" pitchFamily="2" charset="0"/>
      <p:regular r:id="rId88"/>
      <p:bold r:id="rId89"/>
      <p:italic r:id="rId90"/>
      <p:boldItalic r:id="rId91"/>
    </p:embeddedFont>
    <p:embeddedFont>
      <p:font typeface="Bauhaus 93" panose="04030905020B02020C02" pitchFamily="82" charset="0"/>
      <p:regular r:id="rId92"/>
    </p:embeddedFont>
    <p:embeddedFont>
      <p:font typeface="Griffy" panose="020B0604020202020204" charset="0"/>
      <p:regular r:id="rId93"/>
    </p:embeddedFont>
    <p:embeddedFont>
      <p:font typeface="JS Wanida" panose="02000000000000000000" pitchFamily="2" charset="-34"/>
      <p:italic r:id="rId94"/>
    </p:embeddedFont>
    <p:embeddedFont>
      <p:font typeface="Poppins ExtraBold" panose="00000900000000000000" pitchFamily="2" charset="0"/>
      <p:bold r:id="rId95"/>
      <p:boldItalic r:id="rId96"/>
    </p:embeddedFont>
    <p:embeddedFont>
      <p:font typeface="Simon" panose="02000000000000000000" pitchFamily="2" charset="0"/>
      <p:regular r:id="rId9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3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font" Target="fonts/font4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microsoft.com/office/2016/11/relationships/changesInfo" Target="changesInfos/changesInfo1.xml"/><Relationship Id="rId5" Type="http://schemas.openxmlformats.org/officeDocument/2006/relationships/slide" Target="slides/slide4.xml"/><Relationship Id="rId90" Type="http://schemas.openxmlformats.org/officeDocument/2006/relationships/font" Target="fonts/font5.fntdata"/><Relationship Id="rId95" Type="http://schemas.openxmlformats.org/officeDocument/2006/relationships/font" Target="fonts/font10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font" Target="fonts/font3.fntdata"/><Relationship Id="rId91" Type="http://schemas.openxmlformats.org/officeDocument/2006/relationships/font" Target="fonts/font6.fntdata"/><Relationship Id="rId96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1.fntdata"/><Relationship Id="rId94" Type="http://schemas.openxmlformats.org/officeDocument/2006/relationships/font" Target="fonts/font9.fntdata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2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2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8.fntdata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rntip Sukjamlong" userId="719fb162c3c5d793" providerId="LiveId" clId="{143DBF7E-267D-4EBD-9E6C-93467E25AB35}"/>
    <pc:docChg chg="modSld">
      <pc:chgData name="Porntip Sukjamlong" userId="719fb162c3c5d793" providerId="LiveId" clId="{143DBF7E-267D-4EBD-9E6C-93467E25AB35}" dt="2024-01-15T02:33:51.960" v="3" actId="207"/>
      <pc:docMkLst>
        <pc:docMk/>
      </pc:docMkLst>
      <pc:sldChg chg="modSp mod">
        <pc:chgData name="Porntip Sukjamlong" userId="719fb162c3c5d793" providerId="LiveId" clId="{143DBF7E-267D-4EBD-9E6C-93467E25AB35}" dt="2024-01-15T02:33:40.180" v="0" actId="207"/>
        <pc:sldMkLst>
          <pc:docMk/>
          <pc:sldMk cId="0" sldId="256"/>
        </pc:sldMkLst>
        <pc:spChg chg="mod">
          <ac:chgData name="Porntip Sukjamlong" userId="719fb162c3c5d793" providerId="LiveId" clId="{143DBF7E-267D-4EBD-9E6C-93467E25AB35}" dt="2024-01-15T02:33:40.180" v="0" actId="207"/>
          <ac:spMkLst>
            <pc:docMk/>
            <pc:sldMk cId="0" sldId="256"/>
            <ac:spMk id="7" creationId="{2EB4A087-3F53-7F03-9353-4F0BD5F3B5F6}"/>
          </ac:spMkLst>
        </pc:spChg>
      </pc:sldChg>
      <pc:sldChg chg="modSp mod">
        <pc:chgData name="Porntip Sukjamlong" userId="719fb162c3c5d793" providerId="LiveId" clId="{143DBF7E-267D-4EBD-9E6C-93467E25AB35}" dt="2024-01-15T02:33:51.960" v="3" actId="207"/>
        <pc:sldMkLst>
          <pc:docMk/>
          <pc:sldMk cId="0" sldId="267"/>
        </pc:sldMkLst>
        <pc:spChg chg="mod">
          <ac:chgData name="Porntip Sukjamlong" userId="719fb162c3c5d793" providerId="LiveId" clId="{143DBF7E-267D-4EBD-9E6C-93467E25AB35}" dt="2024-01-15T02:33:48.909" v="2" actId="207"/>
          <ac:spMkLst>
            <pc:docMk/>
            <pc:sldMk cId="0" sldId="267"/>
            <ac:spMk id="17" creationId="{7497E9D8-A91C-150D-0948-9911E4A33B54}"/>
          </ac:spMkLst>
        </pc:spChg>
        <pc:spChg chg="mod">
          <ac:chgData name="Porntip Sukjamlong" userId="719fb162c3c5d793" providerId="LiveId" clId="{143DBF7E-267D-4EBD-9E6C-93467E25AB35}" dt="2024-01-15T02:33:51.960" v="3" actId="207"/>
          <ac:spMkLst>
            <pc:docMk/>
            <pc:sldMk cId="0" sldId="267"/>
            <ac:spMk id="18" creationId="{7CF0C729-901F-4A2D-AF5C-A5C50A1D3A91}"/>
          </ac:spMkLst>
        </pc:spChg>
      </pc:sldChg>
    </pc:docChg>
  </pc:docChgLst>
  <pc:docChgLst>
    <pc:chgData name="Porntip Sukjamlong" userId="719fb162c3c5d793" providerId="LiveId" clId="{2894223F-FA53-44FD-B6CA-090F0F4B8977}"/>
    <pc:docChg chg="undo custSel addSld delSld modSld sldOrd">
      <pc:chgData name="Porntip Sukjamlong" userId="719fb162c3c5d793" providerId="LiveId" clId="{2894223F-FA53-44FD-B6CA-090F0F4B8977}" dt="2023-12-17T06:58:46.458" v="1166" actId="14100"/>
      <pc:docMkLst>
        <pc:docMk/>
      </pc:docMkLst>
      <pc:sldChg chg="addSp delSp modSp mod">
        <pc:chgData name="Porntip Sukjamlong" userId="719fb162c3c5d793" providerId="LiveId" clId="{2894223F-FA53-44FD-B6CA-090F0F4B8977}" dt="2023-12-12T07:04:01.022" v="50" actId="20577"/>
        <pc:sldMkLst>
          <pc:docMk/>
          <pc:sldMk cId="0" sldId="256"/>
        </pc:sldMkLst>
        <pc:spChg chg="add del mod">
          <ac:chgData name="Porntip Sukjamlong" userId="719fb162c3c5d793" providerId="LiveId" clId="{2894223F-FA53-44FD-B6CA-090F0F4B8977}" dt="2023-12-12T07:01:13.918" v="1" actId="478"/>
          <ac:spMkLst>
            <pc:docMk/>
            <pc:sldMk cId="0" sldId="256"/>
            <ac:spMk id="3" creationId="{A76F311C-716F-E0FA-20FE-13FAB1492134}"/>
          </ac:spMkLst>
        </pc:spChg>
        <pc:spChg chg="add del mod">
          <ac:chgData name="Porntip Sukjamlong" userId="719fb162c3c5d793" providerId="LiveId" clId="{2894223F-FA53-44FD-B6CA-090F0F4B8977}" dt="2023-12-12T07:01:17.718" v="3" actId="478"/>
          <ac:spMkLst>
            <pc:docMk/>
            <pc:sldMk cId="0" sldId="256"/>
            <ac:spMk id="5" creationId="{66C078A0-46E5-F1E7-D2B1-7514B21DD106}"/>
          </ac:spMkLst>
        </pc:spChg>
        <pc:spChg chg="add mod">
          <ac:chgData name="Porntip Sukjamlong" userId="719fb162c3c5d793" providerId="LiveId" clId="{2894223F-FA53-44FD-B6CA-090F0F4B8977}" dt="2023-12-12T07:02:43.507" v="23" actId="207"/>
          <ac:spMkLst>
            <pc:docMk/>
            <pc:sldMk cId="0" sldId="256"/>
            <ac:spMk id="7" creationId="{2EB4A087-3F53-7F03-9353-4F0BD5F3B5F6}"/>
          </ac:spMkLst>
        </pc:spChg>
        <pc:spChg chg="add mod">
          <ac:chgData name="Porntip Sukjamlong" userId="719fb162c3c5d793" providerId="LiveId" clId="{2894223F-FA53-44FD-B6CA-090F0F4B8977}" dt="2023-12-12T07:04:01.022" v="50" actId="20577"/>
          <ac:spMkLst>
            <pc:docMk/>
            <pc:sldMk cId="0" sldId="256"/>
            <ac:spMk id="8" creationId="{A64C325B-1A09-CB85-4D63-0DD98E7907A0}"/>
          </ac:spMkLst>
        </pc:spChg>
        <pc:spChg chg="del">
          <ac:chgData name="Porntip Sukjamlong" userId="719fb162c3c5d793" providerId="LiveId" clId="{2894223F-FA53-44FD-B6CA-090F0F4B8977}" dt="2023-12-12T07:01:11.531" v="0" actId="478"/>
          <ac:spMkLst>
            <pc:docMk/>
            <pc:sldMk cId="0" sldId="256"/>
            <ac:spMk id="487" creationId="{00000000-0000-0000-0000-000000000000}"/>
          </ac:spMkLst>
        </pc:spChg>
        <pc:spChg chg="del">
          <ac:chgData name="Porntip Sukjamlong" userId="719fb162c3c5d793" providerId="LiveId" clId="{2894223F-FA53-44FD-B6CA-090F0F4B8977}" dt="2023-12-12T07:01:16.040" v="2" actId="478"/>
          <ac:spMkLst>
            <pc:docMk/>
            <pc:sldMk cId="0" sldId="256"/>
            <ac:spMk id="488" creationId="{00000000-0000-0000-0000-000000000000}"/>
          </ac:spMkLst>
        </pc:spChg>
        <pc:spChg chg="add del">
          <ac:chgData name="Porntip Sukjamlong" userId="719fb162c3c5d793" providerId="LiveId" clId="{2894223F-FA53-44FD-B6CA-090F0F4B8977}" dt="2023-12-12T07:02:40.805" v="22" actId="478"/>
          <ac:spMkLst>
            <pc:docMk/>
            <pc:sldMk cId="0" sldId="256"/>
            <ac:spMk id="489" creationId="{00000000-0000-0000-0000-000000000000}"/>
          </ac:spMkLst>
        </pc:spChg>
      </pc:sldChg>
      <pc:sldChg chg="addSp delSp modSp mod">
        <pc:chgData name="Porntip Sukjamlong" userId="719fb162c3c5d793" providerId="LiveId" clId="{2894223F-FA53-44FD-B6CA-090F0F4B8977}" dt="2023-12-12T08:20:04.194" v="404" actId="14100"/>
        <pc:sldMkLst>
          <pc:docMk/>
          <pc:sldMk cId="0" sldId="257"/>
        </pc:sldMkLst>
        <pc:spChg chg="add del mod">
          <ac:chgData name="Porntip Sukjamlong" userId="719fb162c3c5d793" providerId="LiveId" clId="{2894223F-FA53-44FD-B6CA-090F0F4B8977}" dt="2023-12-12T07:08:31.028" v="54" actId="478"/>
          <ac:spMkLst>
            <pc:docMk/>
            <pc:sldMk cId="0" sldId="257"/>
            <ac:spMk id="3" creationId="{28BF7425-413F-A574-213B-CC3A5864AAAE}"/>
          </ac:spMkLst>
        </pc:spChg>
        <pc:spChg chg="add del mod">
          <ac:chgData name="Porntip Sukjamlong" userId="719fb162c3c5d793" providerId="LiveId" clId="{2894223F-FA53-44FD-B6CA-090F0F4B8977}" dt="2023-12-12T07:08:32.479" v="55" actId="478"/>
          <ac:spMkLst>
            <pc:docMk/>
            <pc:sldMk cId="0" sldId="257"/>
            <ac:spMk id="5" creationId="{4724A632-1219-1A87-0B91-F18026530227}"/>
          </ac:spMkLst>
        </pc:spChg>
        <pc:spChg chg="del">
          <ac:chgData name="Porntip Sukjamlong" userId="719fb162c3c5d793" providerId="LiveId" clId="{2894223F-FA53-44FD-B6CA-090F0F4B8977}" dt="2023-12-12T07:08:25.591" v="52" actId="478"/>
          <ac:spMkLst>
            <pc:docMk/>
            <pc:sldMk cId="0" sldId="257"/>
            <ac:spMk id="494" creationId="{00000000-0000-0000-0000-000000000000}"/>
          </ac:spMkLst>
        </pc:spChg>
        <pc:spChg chg="del">
          <ac:chgData name="Porntip Sukjamlong" userId="719fb162c3c5d793" providerId="LiveId" clId="{2894223F-FA53-44FD-B6CA-090F0F4B8977}" dt="2023-12-12T07:08:27.309" v="53" actId="478"/>
          <ac:spMkLst>
            <pc:docMk/>
            <pc:sldMk cId="0" sldId="257"/>
            <ac:spMk id="495" creationId="{00000000-0000-0000-0000-000000000000}"/>
          </ac:spMkLst>
        </pc:spChg>
        <pc:picChg chg="add mod">
          <ac:chgData name="Porntip Sukjamlong" userId="719fb162c3c5d793" providerId="LiveId" clId="{2894223F-FA53-44FD-B6CA-090F0F4B8977}" dt="2023-12-12T08:20:04.194" v="404" actId="14100"/>
          <ac:picMkLst>
            <pc:docMk/>
            <pc:sldMk cId="0" sldId="257"/>
            <ac:picMk id="6" creationId="{0DF53AB0-281D-48CE-3359-6314029825C8}"/>
          </ac:picMkLst>
        </pc:picChg>
        <pc:picChg chg="del">
          <ac:chgData name="Porntip Sukjamlong" userId="719fb162c3c5d793" providerId="LiveId" clId="{2894223F-FA53-44FD-B6CA-090F0F4B8977}" dt="2023-12-12T07:08:23.954" v="51" actId="478"/>
          <ac:picMkLst>
            <pc:docMk/>
            <pc:sldMk cId="0" sldId="257"/>
            <ac:picMk id="496" creationId="{00000000-0000-0000-0000-000000000000}"/>
          </ac:picMkLst>
        </pc:picChg>
      </pc:sldChg>
      <pc:sldChg chg="del">
        <pc:chgData name="Porntip Sukjamlong" userId="719fb162c3c5d793" providerId="LiveId" clId="{2894223F-FA53-44FD-B6CA-090F0F4B8977}" dt="2023-12-17T06:58:14.567" v="1162" actId="2696"/>
        <pc:sldMkLst>
          <pc:docMk/>
          <pc:sldMk cId="0" sldId="258"/>
        </pc:sldMkLst>
      </pc:sldChg>
      <pc:sldChg chg="del">
        <pc:chgData name="Porntip Sukjamlong" userId="719fb162c3c5d793" providerId="LiveId" clId="{2894223F-FA53-44FD-B6CA-090F0F4B8977}" dt="2023-12-17T06:58:14.567" v="1162" actId="2696"/>
        <pc:sldMkLst>
          <pc:docMk/>
          <pc:sldMk cId="0" sldId="259"/>
        </pc:sldMkLst>
      </pc:sldChg>
      <pc:sldChg chg="del">
        <pc:chgData name="Porntip Sukjamlong" userId="719fb162c3c5d793" providerId="LiveId" clId="{2894223F-FA53-44FD-B6CA-090F0F4B8977}" dt="2023-12-17T06:58:14.567" v="1162" actId="2696"/>
        <pc:sldMkLst>
          <pc:docMk/>
          <pc:sldMk cId="0" sldId="260"/>
        </pc:sldMkLst>
      </pc:sldChg>
      <pc:sldChg chg="del">
        <pc:chgData name="Porntip Sukjamlong" userId="719fb162c3c5d793" providerId="LiveId" clId="{2894223F-FA53-44FD-B6CA-090F0F4B8977}" dt="2023-12-17T06:58:08.095" v="1161" actId="2696"/>
        <pc:sldMkLst>
          <pc:docMk/>
          <pc:sldMk cId="0" sldId="261"/>
        </pc:sldMkLst>
      </pc:sldChg>
      <pc:sldChg chg="del">
        <pc:chgData name="Porntip Sukjamlong" userId="719fb162c3c5d793" providerId="LiveId" clId="{2894223F-FA53-44FD-B6CA-090F0F4B8977}" dt="2023-12-17T06:58:08.095" v="1161" actId="2696"/>
        <pc:sldMkLst>
          <pc:docMk/>
          <pc:sldMk cId="0" sldId="262"/>
        </pc:sldMkLst>
      </pc:sldChg>
      <pc:sldChg chg="del">
        <pc:chgData name="Porntip Sukjamlong" userId="719fb162c3c5d793" providerId="LiveId" clId="{2894223F-FA53-44FD-B6CA-090F0F4B8977}" dt="2023-12-17T06:58:08.095" v="1161" actId="2696"/>
        <pc:sldMkLst>
          <pc:docMk/>
          <pc:sldMk cId="0" sldId="263"/>
        </pc:sldMkLst>
      </pc:sldChg>
      <pc:sldChg chg="del">
        <pc:chgData name="Porntip Sukjamlong" userId="719fb162c3c5d793" providerId="LiveId" clId="{2894223F-FA53-44FD-B6CA-090F0F4B8977}" dt="2023-12-17T06:58:08.095" v="1161" actId="2696"/>
        <pc:sldMkLst>
          <pc:docMk/>
          <pc:sldMk cId="0" sldId="264"/>
        </pc:sldMkLst>
      </pc:sldChg>
      <pc:sldChg chg="del">
        <pc:chgData name="Porntip Sukjamlong" userId="719fb162c3c5d793" providerId="LiveId" clId="{2894223F-FA53-44FD-B6CA-090F0F4B8977}" dt="2023-12-17T06:58:08.095" v="1161" actId="2696"/>
        <pc:sldMkLst>
          <pc:docMk/>
          <pc:sldMk cId="0" sldId="265"/>
        </pc:sldMkLst>
      </pc:sldChg>
      <pc:sldChg chg="del">
        <pc:chgData name="Porntip Sukjamlong" userId="719fb162c3c5d793" providerId="LiveId" clId="{2894223F-FA53-44FD-B6CA-090F0F4B8977}" dt="2023-12-17T06:58:08.095" v="1161" actId="2696"/>
        <pc:sldMkLst>
          <pc:docMk/>
          <pc:sldMk cId="0" sldId="266"/>
        </pc:sldMkLst>
      </pc:sldChg>
      <pc:sldChg chg="addSp delSp modSp mod ord modNotes">
        <pc:chgData name="Porntip Sukjamlong" userId="719fb162c3c5d793" providerId="LiveId" clId="{2894223F-FA53-44FD-B6CA-090F0F4B8977}" dt="2023-12-12T07:28:26.579" v="120" actId="1076"/>
        <pc:sldMkLst>
          <pc:docMk/>
          <pc:sldMk cId="0" sldId="267"/>
        </pc:sldMkLst>
        <pc:spChg chg="add del mod">
          <ac:chgData name="Porntip Sukjamlong" userId="719fb162c3c5d793" providerId="LiveId" clId="{2894223F-FA53-44FD-B6CA-090F0F4B8977}" dt="2023-12-12T07:18:37.717" v="61" actId="478"/>
          <ac:spMkLst>
            <pc:docMk/>
            <pc:sldMk cId="0" sldId="267"/>
            <ac:spMk id="3" creationId="{0BBA39A9-EA56-3814-AEF7-2B71194A15AA}"/>
          </ac:spMkLst>
        </pc:spChg>
        <pc:spChg chg="add del mod">
          <ac:chgData name="Porntip Sukjamlong" userId="719fb162c3c5d793" providerId="LiveId" clId="{2894223F-FA53-44FD-B6CA-090F0F4B8977}" dt="2023-12-12T07:18:42.435" v="64" actId="478"/>
          <ac:spMkLst>
            <pc:docMk/>
            <pc:sldMk cId="0" sldId="267"/>
            <ac:spMk id="5" creationId="{5021DF4F-2855-12A4-83F2-10D87172B0D2}"/>
          </ac:spMkLst>
        </pc:spChg>
        <pc:spChg chg="add del mod">
          <ac:chgData name="Porntip Sukjamlong" userId="719fb162c3c5d793" providerId="LiveId" clId="{2894223F-FA53-44FD-B6CA-090F0F4B8977}" dt="2023-12-12T07:18:43.767" v="65" actId="478"/>
          <ac:spMkLst>
            <pc:docMk/>
            <pc:sldMk cId="0" sldId="267"/>
            <ac:spMk id="7" creationId="{45ACFE9A-645E-180D-F516-D3B6F331CB93}"/>
          </ac:spMkLst>
        </pc:spChg>
        <pc:spChg chg="add del mod">
          <ac:chgData name="Porntip Sukjamlong" userId="719fb162c3c5d793" providerId="LiveId" clId="{2894223F-FA53-44FD-B6CA-090F0F4B8977}" dt="2023-12-12T07:18:47.986" v="68" actId="478"/>
          <ac:spMkLst>
            <pc:docMk/>
            <pc:sldMk cId="0" sldId="267"/>
            <ac:spMk id="9" creationId="{FB2E8B3F-B8D4-1F38-3BD1-394E5D307A94}"/>
          </ac:spMkLst>
        </pc:spChg>
        <pc:spChg chg="add del mod">
          <ac:chgData name="Porntip Sukjamlong" userId="719fb162c3c5d793" providerId="LiveId" clId="{2894223F-FA53-44FD-B6CA-090F0F4B8977}" dt="2023-12-12T07:18:50.060" v="69" actId="478"/>
          <ac:spMkLst>
            <pc:docMk/>
            <pc:sldMk cId="0" sldId="267"/>
            <ac:spMk id="11" creationId="{6E4A3268-8EC5-73BE-4E22-BCE7F0F2BA24}"/>
          </ac:spMkLst>
        </pc:spChg>
        <pc:spChg chg="add del mod">
          <ac:chgData name="Porntip Sukjamlong" userId="719fb162c3c5d793" providerId="LiveId" clId="{2894223F-FA53-44FD-B6CA-090F0F4B8977}" dt="2023-12-12T07:18:55.046" v="72" actId="478"/>
          <ac:spMkLst>
            <pc:docMk/>
            <pc:sldMk cId="0" sldId="267"/>
            <ac:spMk id="13" creationId="{405BE439-16EB-2F8F-3406-6C8FE015D9FA}"/>
          </ac:spMkLst>
        </pc:spChg>
        <pc:spChg chg="add del mod">
          <ac:chgData name="Porntip Sukjamlong" userId="719fb162c3c5d793" providerId="LiveId" clId="{2894223F-FA53-44FD-B6CA-090F0F4B8977}" dt="2023-12-12T07:18:56.592" v="73" actId="478"/>
          <ac:spMkLst>
            <pc:docMk/>
            <pc:sldMk cId="0" sldId="267"/>
            <ac:spMk id="15" creationId="{34DF06E7-C2E3-8241-1AD0-599FCB255C77}"/>
          </ac:spMkLst>
        </pc:spChg>
        <pc:spChg chg="add del mod">
          <ac:chgData name="Porntip Sukjamlong" userId="719fb162c3c5d793" providerId="LiveId" clId="{2894223F-FA53-44FD-B6CA-090F0F4B8977}" dt="2023-12-12T07:27:32.029" v="96" actId="478"/>
          <ac:spMkLst>
            <pc:docMk/>
            <pc:sldMk cId="0" sldId="267"/>
            <ac:spMk id="16" creationId="{4589F6D4-55AB-9AF3-E2D6-7B2A9275788D}"/>
          </ac:spMkLst>
        </pc:spChg>
        <pc:spChg chg="add del mod">
          <ac:chgData name="Porntip Sukjamlong" userId="719fb162c3c5d793" providerId="LiveId" clId="{2894223F-FA53-44FD-B6CA-090F0F4B8977}" dt="2023-12-12T07:28:26.579" v="120" actId="1076"/>
          <ac:spMkLst>
            <pc:docMk/>
            <pc:sldMk cId="0" sldId="267"/>
            <ac:spMk id="17" creationId="{7497E9D8-A91C-150D-0948-9911E4A33B54}"/>
          </ac:spMkLst>
        </pc:spChg>
        <pc:spChg chg="add mod">
          <ac:chgData name="Porntip Sukjamlong" userId="719fb162c3c5d793" providerId="LiveId" clId="{2894223F-FA53-44FD-B6CA-090F0F4B8977}" dt="2023-12-12T07:28:15.806" v="119" actId="14100"/>
          <ac:spMkLst>
            <pc:docMk/>
            <pc:sldMk cId="0" sldId="267"/>
            <ac:spMk id="18" creationId="{7CF0C729-901F-4A2D-AF5C-A5C50A1D3A91}"/>
          </ac:spMkLst>
        </pc:spChg>
        <pc:spChg chg="add del mod">
          <ac:chgData name="Porntip Sukjamlong" userId="719fb162c3c5d793" providerId="LiveId" clId="{2894223F-FA53-44FD-B6CA-090F0F4B8977}" dt="2023-12-12T07:27:34.799" v="97" actId="478"/>
          <ac:spMkLst>
            <pc:docMk/>
            <pc:sldMk cId="0" sldId="267"/>
            <ac:spMk id="20" creationId="{FADFD725-2B31-50AA-5DC3-E6896190638C}"/>
          </ac:spMkLst>
        </pc:spChg>
        <pc:spChg chg="del">
          <ac:chgData name="Porntip Sukjamlong" userId="719fb162c3c5d793" providerId="LiveId" clId="{2894223F-FA53-44FD-B6CA-090F0F4B8977}" dt="2023-12-12T07:18:35.726" v="60" actId="478"/>
          <ac:spMkLst>
            <pc:docMk/>
            <pc:sldMk cId="0" sldId="267"/>
            <ac:spMk id="572" creationId="{00000000-0000-0000-0000-000000000000}"/>
          </ac:spMkLst>
        </pc:spChg>
        <pc:spChg chg="del">
          <ac:chgData name="Porntip Sukjamlong" userId="719fb162c3c5d793" providerId="LiveId" clId="{2894223F-FA53-44FD-B6CA-090F0F4B8977}" dt="2023-12-12T07:18:45.196" v="66" actId="478"/>
          <ac:spMkLst>
            <pc:docMk/>
            <pc:sldMk cId="0" sldId="267"/>
            <ac:spMk id="573" creationId="{00000000-0000-0000-0000-000000000000}"/>
          </ac:spMkLst>
        </pc:spChg>
        <pc:spChg chg="del">
          <ac:chgData name="Porntip Sukjamlong" userId="719fb162c3c5d793" providerId="LiveId" clId="{2894223F-FA53-44FD-B6CA-090F0F4B8977}" dt="2023-12-12T07:18:41.135" v="63" actId="478"/>
          <ac:spMkLst>
            <pc:docMk/>
            <pc:sldMk cId="0" sldId="267"/>
            <ac:spMk id="574" creationId="{00000000-0000-0000-0000-000000000000}"/>
          </ac:spMkLst>
        </pc:spChg>
        <pc:spChg chg="del">
          <ac:chgData name="Porntip Sukjamlong" userId="719fb162c3c5d793" providerId="LiveId" clId="{2894223F-FA53-44FD-B6CA-090F0F4B8977}" dt="2023-12-12T07:18:39.386" v="62" actId="478"/>
          <ac:spMkLst>
            <pc:docMk/>
            <pc:sldMk cId="0" sldId="267"/>
            <ac:spMk id="575" creationId="{00000000-0000-0000-0000-000000000000}"/>
          </ac:spMkLst>
        </pc:spChg>
        <pc:spChg chg="del">
          <ac:chgData name="Porntip Sukjamlong" userId="719fb162c3c5d793" providerId="LiveId" clId="{2894223F-FA53-44FD-B6CA-090F0F4B8977}" dt="2023-12-12T07:18:46.553" v="67" actId="478"/>
          <ac:spMkLst>
            <pc:docMk/>
            <pc:sldMk cId="0" sldId="267"/>
            <ac:spMk id="576" creationId="{00000000-0000-0000-0000-000000000000}"/>
          </ac:spMkLst>
        </pc:spChg>
        <pc:spChg chg="del">
          <ac:chgData name="Porntip Sukjamlong" userId="719fb162c3c5d793" providerId="LiveId" clId="{2894223F-FA53-44FD-B6CA-090F0F4B8977}" dt="2023-12-12T07:18:51.424" v="70" actId="478"/>
          <ac:spMkLst>
            <pc:docMk/>
            <pc:sldMk cId="0" sldId="267"/>
            <ac:spMk id="577" creationId="{00000000-0000-0000-0000-000000000000}"/>
          </ac:spMkLst>
        </pc:spChg>
        <pc:spChg chg="del">
          <ac:chgData name="Porntip Sukjamlong" userId="719fb162c3c5d793" providerId="LiveId" clId="{2894223F-FA53-44FD-B6CA-090F0F4B8977}" dt="2023-12-12T07:18:53.056" v="71" actId="478"/>
          <ac:spMkLst>
            <pc:docMk/>
            <pc:sldMk cId="0" sldId="267"/>
            <ac:spMk id="578" creationId="{00000000-0000-0000-0000-000000000000}"/>
          </ac:spMkLst>
        </pc:spChg>
      </pc:sldChg>
      <pc:sldChg chg="del">
        <pc:chgData name="Porntip Sukjamlong" userId="719fb162c3c5d793" providerId="LiveId" clId="{2894223F-FA53-44FD-B6CA-090F0F4B8977}" dt="2023-12-17T06:58:02.934" v="1160" actId="2696"/>
        <pc:sldMkLst>
          <pc:docMk/>
          <pc:sldMk cId="0" sldId="268"/>
        </pc:sldMkLst>
      </pc:sldChg>
      <pc:sldChg chg="del">
        <pc:chgData name="Porntip Sukjamlong" userId="719fb162c3c5d793" providerId="LiveId" clId="{2894223F-FA53-44FD-B6CA-090F0F4B8977}" dt="2023-12-17T06:58:02.934" v="1160" actId="2696"/>
        <pc:sldMkLst>
          <pc:docMk/>
          <pc:sldMk cId="0" sldId="269"/>
        </pc:sldMkLst>
      </pc:sldChg>
      <pc:sldChg chg="del">
        <pc:chgData name="Porntip Sukjamlong" userId="719fb162c3c5d793" providerId="LiveId" clId="{2894223F-FA53-44FD-B6CA-090F0F4B8977}" dt="2023-12-17T06:58:02.934" v="1160" actId="2696"/>
        <pc:sldMkLst>
          <pc:docMk/>
          <pc:sldMk cId="0" sldId="270"/>
        </pc:sldMkLst>
      </pc:sldChg>
      <pc:sldChg chg="del">
        <pc:chgData name="Porntip Sukjamlong" userId="719fb162c3c5d793" providerId="LiveId" clId="{2894223F-FA53-44FD-B6CA-090F0F4B8977}" dt="2023-12-17T06:58:02.934" v="1160" actId="2696"/>
        <pc:sldMkLst>
          <pc:docMk/>
          <pc:sldMk cId="0" sldId="271"/>
        </pc:sldMkLst>
      </pc:sldChg>
      <pc:sldChg chg="del">
        <pc:chgData name="Porntip Sukjamlong" userId="719fb162c3c5d793" providerId="LiveId" clId="{2894223F-FA53-44FD-B6CA-090F0F4B8977}" dt="2023-12-17T06:58:02.934" v="1160" actId="2696"/>
        <pc:sldMkLst>
          <pc:docMk/>
          <pc:sldMk cId="0" sldId="272"/>
        </pc:sldMkLst>
      </pc:sldChg>
      <pc:sldChg chg="del">
        <pc:chgData name="Porntip Sukjamlong" userId="719fb162c3c5d793" providerId="LiveId" clId="{2894223F-FA53-44FD-B6CA-090F0F4B8977}" dt="2023-12-17T06:58:02.934" v="1160" actId="2696"/>
        <pc:sldMkLst>
          <pc:docMk/>
          <pc:sldMk cId="0" sldId="273"/>
        </pc:sldMkLst>
      </pc:sldChg>
      <pc:sldChg chg="del">
        <pc:chgData name="Porntip Sukjamlong" userId="719fb162c3c5d793" providerId="LiveId" clId="{2894223F-FA53-44FD-B6CA-090F0F4B8977}" dt="2023-12-17T06:57:55.191" v="1159" actId="2696"/>
        <pc:sldMkLst>
          <pc:docMk/>
          <pc:sldMk cId="0" sldId="274"/>
        </pc:sldMkLst>
      </pc:sldChg>
      <pc:sldChg chg="del">
        <pc:chgData name="Porntip Sukjamlong" userId="719fb162c3c5d793" providerId="LiveId" clId="{2894223F-FA53-44FD-B6CA-090F0F4B8977}" dt="2023-12-17T06:57:55.191" v="1159" actId="2696"/>
        <pc:sldMkLst>
          <pc:docMk/>
          <pc:sldMk cId="0" sldId="275"/>
        </pc:sldMkLst>
      </pc:sldChg>
      <pc:sldChg chg="del">
        <pc:chgData name="Porntip Sukjamlong" userId="719fb162c3c5d793" providerId="LiveId" clId="{2894223F-FA53-44FD-B6CA-090F0F4B8977}" dt="2023-12-17T06:57:55.191" v="1159" actId="2696"/>
        <pc:sldMkLst>
          <pc:docMk/>
          <pc:sldMk cId="0" sldId="276"/>
        </pc:sldMkLst>
      </pc:sldChg>
      <pc:sldChg chg="del">
        <pc:chgData name="Porntip Sukjamlong" userId="719fb162c3c5d793" providerId="LiveId" clId="{2894223F-FA53-44FD-B6CA-090F0F4B8977}" dt="2023-12-17T06:57:55.191" v="1159" actId="2696"/>
        <pc:sldMkLst>
          <pc:docMk/>
          <pc:sldMk cId="0" sldId="277"/>
        </pc:sldMkLst>
      </pc:sldChg>
      <pc:sldChg chg="del">
        <pc:chgData name="Porntip Sukjamlong" userId="719fb162c3c5d793" providerId="LiveId" clId="{2894223F-FA53-44FD-B6CA-090F0F4B8977}" dt="2023-12-17T06:57:55.191" v="1159" actId="2696"/>
        <pc:sldMkLst>
          <pc:docMk/>
          <pc:sldMk cId="0" sldId="278"/>
        </pc:sldMkLst>
      </pc:sldChg>
      <pc:sldChg chg="del">
        <pc:chgData name="Porntip Sukjamlong" userId="719fb162c3c5d793" providerId="LiveId" clId="{2894223F-FA53-44FD-B6CA-090F0F4B8977}" dt="2023-12-17T06:57:55.191" v="1159" actId="2696"/>
        <pc:sldMkLst>
          <pc:docMk/>
          <pc:sldMk cId="0" sldId="279"/>
        </pc:sldMkLst>
      </pc:sldChg>
      <pc:sldChg chg="add del">
        <pc:chgData name="Porntip Sukjamlong" userId="719fb162c3c5d793" providerId="LiveId" clId="{2894223F-FA53-44FD-B6CA-090F0F4B8977}" dt="2023-12-17T06:58:14.567" v="1162" actId="2696"/>
        <pc:sldMkLst>
          <pc:docMk/>
          <pc:sldMk cId="2807375638" sldId="280"/>
        </pc:sldMkLst>
      </pc:sldChg>
      <pc:sldChg chg="add del">
        <pc:chgData name="Porntip Sukjamlong" userId="719fb162c3c5d793" providerId="LiveId" clId="{2894223F-FA53-44FD-B6CA-090F0F4B8977}" dt="2023-12-17T06:58:14.567" v="1162" actId="2696"/>
        <pc:sldMkLst>
          <pc:docMk/>
          <pc:sldMk cId="3409213221" sldId="281"/>
        </pc:sldMkLst>
      </pc:sldChg>
      <pc:sldChg chg="addSp modSp add mod">
        <pc:chgData name="Porntip Sukjamlong" userId="719fb162c3c5d793" providerId="LiveId" clId="{2894223F-FA53-44FD-B6CA-090F0F4B8977}" dt="2023-12-12T07:59:46.991" v="280" actId="207"/>
        <pc:sldMkLst>
          <pc:docMk/>
          <pc:sldMk cId="1699358725" sldId="282"/>
        </pc:sldMkLst>
        <pc:spChg chg="add mod">
          <ac:chgData name="Porntip Sukjamlong" userId="719fb162c3c5d793" providerId="LiveId" clId="{2894223F-FA53-44FD-B6CA-090F0F4B8977}" dt="2023-12-12T07:59:46.991" v="280" actId="207"/>
          <ac:spMkLst>
            <pc:docMk/>
            <pc:sldMk cId="1699358725" sldId="282"/>
            <ac:spMk id="2" creationId="{AB2D77A9-A622-DF94-7542-62B3042A145E}"/>
          </ac:spMkLst>
        </pc:spChg>
        <pc:spChg chg="add mod">
          <ac:chgData name="Porntip Sukjamlong" userId="719fb162c3c5d793" providerId="LiveId" clId="{2894223F-FA53-44FD-B6CA-090F0F4B8977}" dt="2023-12-12T07:59:33.417" v="275" actId="14100"/>
          <ac:spMkLst>
            <pc:docMk/>
            <pc:sldMk cId="1699358725" sldId="282"/>
            <ac:spMk id="3" creationId="{3D53A5CF-411E-84C7-0DA3-16AE033471E7}"/>
          </ac:spMkLst>
        </pc:spChg>
      </pc:sldChg>
      <pc:sldChg chg="addSp modSp add mod">
        <pc:chgData name="Porntip Sukjamlong" userId="719fb162c3c5d793" providerId="LiveId" clId="{2894223F-FA53-44FD-B6CA-090F0F4B8977}" dt="2023-12-12T07:36:52.962" v="188" actId="1076"/>
        <pc:sldMkLst>
          <pc:docMk/>
          <pc:sldMk cId="295298457" sldId="283"/>
        </pc:sldMkLst>
        <pc:spChg chg="add mod">
          <ac:chgData name="Porntip Sukjamlong" userId="719fb162c3c5d793" providerId="LiveId" clId="{2894223F-FA53-44FD-B6CA-090F0F4B8977}" dt="2023-12-12T07:35:20.667" v="163" actId="20577"/>
          <ac:spMkLst>
            <pc:docMk/>
            <pc:sldMk cId="295298457" sldId="283"/>
            <ac:spMk id="2" creationId="{2AD232CE-08DD-60ED-6763-4FF793234BA8}"/>
          </ac:spMkLst>
        </pc:spChg>
        <pc:spChg chg="add mod">
          <ac:chgData name="Porntip Sukjamlong" userId="719fb162c3c5d793" providerId="LiveId" clId="{2894223F-FA53-44FD-B6CA-090F0F4B8977}" dt="2023-12-12T07:36:52.962" v="188" actId="1076"/>
          <ac:spMkLst>
            <pc:docMk/>
            <pc:sldMk cId="295298457" sldId="283"/>
            <ac:spMk id="3" creationId="{648C9A9E-8155-99EC-C24A-BB671B9A0980}"/>
          </ac:spMkLst>
        </pc:spChg>
      </pc:sldChg>
      <pc:sldChg chg="addSp modSp add mod">
        <pc:chgData name="Porntip Sukjamlong" userId="719fb162c3c5d793" providerId="LiveId" clId="{2894223F-FA53-44FD-B6CA-090F0F4B8977}" dt="2023-12-12T07:48:24.072" v="252" actId="1076"/>
        <pc:sldMkLst>
          <pc:docMk/>
          <pc:sldMk cId="2106000931" sldId="284"/>
        </pc:sldMkLst>
        <pc:spChg chg="add mod">
          <ac:chgData name="Porntip Sukjamlong" userId="719fb162c3c5d793" providerId="LiveId" clId="{2894223F-FA53-44FD-B6CA-090F0F4B8977}" dt="2023-12-12T07:45:10.101" v="236" actId="14100"/>
          <ac:spMkLst>
            <pc:docMk/>
            <pc:sldMk cId="2106000931" sldId="284"/>
            <ac:spMk id="2" creationId="{D84D1DED-7419-10C1-68E6-5879672CC49A}"/>
          </ac:spMkLst>
        </pc:spChg>
        <pc:spChg chg="add mod">
          <ac:chgData name="Porntip Sukjamlong" userId="719fb162c3c5d793" providerId="LiveId" clId="{2894223F-FA53-44FD-B6CA-090F0F4B8977}" dt="2023-12-12T07:48:24.072" v="252" actId="1076"/>
          <ac:spMkLst>
            <pc:docMk/>
            <pc:sldMk cId="2106000931" sldId="284"/>
            <ac:spMk id="3" creationId="{9AD50F1B-2890-689A-383B-CC9FFA11D29A}"/>
          </ac:spMkLst>
        </pc:spChg>
      </pc:sldChg>
      <pc:sldChg chg="addSp modSp add mod">
        <pc:chgData name="Porntip Sukjamlong" userId="719fb162c3c5d793" providerId="LiveId" clId="{2894223F-FA53-44FD-B6CA-090F0F4B8977}" dt="2023-12-12T07:43:55.402" v="230" actId="2711"/>
        <pc:sldMkLst>
          <pc:docMk/>
          <pc:sldMk cId="3530915668" sldId="285"/>
        </pc:sldMkLst>
        <pc:spChg chg="add mod">
          <ac:chgData name="Porntip Sukjamlong" userId="719fb162c3c5d793" providerId="LiveId" clId="{2894223F-FA53-44FD-B6CA-090F0F4B8977}" dt="2023-12-12T07:43:55.402" v="230" actId="2711"/>
          <ac:spMkLst>
            <pc:docMk/>
            <pc:sldMk cId="3530915668" sldId="285"/>
            <ac:spMk id="2" creationId="{A2A0D299-036E-47E9-9250-72458A94C6E7}"/>
          </ac:spMkLst>
        </pc:spChg>
      </pc:sldChg>
      <pc:sldChg chg="addSp modSp add mod">
        <pc:chgData name="Porntip Sukjamlong" userId="719fb162c3c5d793" providerId="LiveId" clId="{2894223F-FA53-44FD-B6CA-090F0F4B8977}" dt="2023-12-12T07:42:45.377" v="226"/>
        <pc:sldMkLst>
          <pc:docMk/>
          <pc:sldMk cId="6105246" sldId="286"/>
        </pc:sldMkLst>
        <pc:spChg chg="add mod">
          <ac:chgData name="Porntip Sukjamlong" userId="719fb162c3c5d793" providerId="LiveId" clId="{2894223F-FA53-44FD-B6CA-090F0F4B8977}" dt="2023-12-12T07:42:09.869" v="211" actId="2711"/>
          <ac:spMkLst>
            <pc:docMk/>
            <pc:sldMk cId="6105246" sldId="286"/>
            <ac:spMk id="2" creationId="{D5D7FA9F-180E-3F04-E0FB-ABCD0A330C45}"/>
          </ac:spMkLst>
        </pc:spChg>
        <pc:spChg chg="add mod">
          <ac:chgData name="Porntip Sukjamlong" userId="719fb162c3c5d793" providerId="LiveId" clId="{2894223F-FA53-44FD-B6CA-090F0F4B8977}" dt="2023-12-12T07:42:45.377" v="226"/>
          <ac:spMkLst>
            <pc:docMk/>
            <pc:sldMk cId="6105246" sldId="286"/>
            <ac:spMk id="3" creationId="{C0F6021D-EFCE-EDE8-5C25-B80463899DDA}"/>
          </ac:spMkLst>
        </pc:spChg>
      </pc:sldChg>
      <pc:sldChg chg="addSp modSp add mod">
        <pc:chgData name="Porntip Sukjamlong" userId="719fb162c3c5d793" providerId="LiveId" clId="{2894223F-FA53-44FD-B6CA-090F0F4B8977}" dt="2023-12-12T07:41:42.634" v="206" actId="2711"/>
        <pc:sldMkLst>
          <pc:docMk/>
          <pc:sldMk cId="3232361506" sldId="287"/>
        </pc:sldMkLst>
        <pc:spChg chg="add mod">
          <ac:chgData name="Porntip Sukjamlong" userId="719fb162c3c5d793" providerId="LiveId" clId="{2894223F-FA53-44FD-B6CA-090F0F4B8977}" dt="2023-12-12T07:41:42.634" v="206" actId="2711"/>
          <ac:spMkLst>
            <pc:docMk/>
            <pc:sldMk cId="3232361506" sldId="287"/>
            <ac:spMk id="2" creationId="{8210635C-3AFD-3E70-9880-042FE149DFBC}"/>
          </ac:spMkLst>
        </pc:spChg>
      </pc:sldChg>
      <pc:sldChg chg="addSp modSp add mod">
        <pc:chgData name="Porntip Sukjamlong" userId="719fb162c3c5d793" providerId="LiveId" clId="{2894223F-FA53-44FD-B6CA-090F0F4B8977}" dt="2023-12-12T07:40:17.669" v="190" actId="20577"/>
        <pc:sldMkLst>
          <pc:docMk/>
          <pc:sldMk cId="78907474" sldId="288"/>
        </pc:sldMkLst>
        <pc:spChg chg="add mod">
          <ac:chgData name="Porntip Sukjamlong" userId="719fb162c3c5d793" providerId="LiveId" clId="{2894223F-FA53-44FD-B6CA-090F0F4B8977}" dt="2023-12-12T07:40:17.669" v="190" actId="20577"/>
          <ac:spMkLst>
            <pc:docMk/>
            <pc:sldMk cId="78907474" sldId="288"/>
            <ac:spMk id="2" creationId="{4A1C28BB-28F4-7EEB-A79E-8C43F512CFD7}"/>
          </ac:spMkLst>
        </pc:spChg>
        <pc:spChg chg="add mod">
          <ac:chgData name="Porntip Sukjamlong" userId="719fb162c3c5d793" providerId="LiveId" clId="{2894223F-FA53-44FD-B6CA-090F0F4B8977}" dt="2023-12-12T07:36:31.529" v="185" actId="14100"/>
          <ac:spMkLst>
            <pc:docMk/>
            <pc:sldMk cId="78907474" sldId="288"/>
            <ac:spMk id="3" creationId="{161E0430-E1DD-9AAF-8774-C1D86343DBB8}"/>
          </ac:spMkLst>
        </pc:spChg>
      </pc:sldChg>
      <pc:sldChg chg="addSp modSp add mod">
        <pc:chgData name="Porntip Sukjamlong" userId="719fb162c3c5d793" providerId="LiveId" clId="{2894223F-FA53-44FD-B6CA-090F0F4B8977}" dt="2023-12-12T08:19:33.625" v="395" actId="1076"/>
        <pc:sldMkLst>
          <pc:docMk/>
          <pc:sldMk cId="2810082652" sldId="289"/>
        </pc:sldMkLst>
        <pc:spChg chg="add mod">
          <ac:chgData name="Porntip Sukjamlong" userId="719fb162c3c5d793" providerId="LiveId" clId="{2894223F-FA53-44FD-B6CA-090F0F4B8977}" dt="2023-12-12T08:19:12.482" v="387" actId="2711"/>
          <ac:spMkLst>
            <pc:docMk/>
            <pc:sldMk cId="2810082652" sldId="289"/>
            <ac:spMk id="2" creationId="{5159EBA6-9DD5-9E29-DF3C-F843833FFE13}"/>
          </ac:spMkLst>
        </pc:spChg>
        <pc:spChg chg="add mod">
          <ac:chgData name="Porntip Sukjamlong" userId="719fb162c3c5d793" providerId="LiveId" clId="{2894223F-FA53-44FD-B6CA-090F0F4B8977}" dt="2023-12-12T08:19:33.625" v="395" actId="1076"/>
          <ac:spMkLst>
            <pc:docMk/>
            <pc:sldMk cId="2810082652" sldId="289"/>
            <ac:spMk id="3" creationId="{588502D4-C0AE-D8BD-8FB2-BE724BD3B467}"/>
          </ac:spMkLst>
        </pc:spChg>
      </pc:sldChg>
      <pc:sldChg chg="addSp modSp add mod">
        <pc:chgData name="Porntip Sukjamlong" userId="719fb162c3c5d793" providerId="LiveId" clId="{2894223F-FA53-44FD-B6CA-090F0F4B8977}" dt="2023-12-12T08:05:53.834" v="309" actId="14100"/>
        <pc:sldMkLst>
          <pc:docMk/>
          <pc:sldMk cId="3825110626" sldId="290"/>
        </pc:sldMkLst>
        <pc:picChg chg="add mod">
          <ac:chgData name="Porntip Sukjamlong" userId="719fb162c3c5d793" providerId="LiveId" clId="{2894223F-FA53-44FD-B6CA-090F0F4B8977}" dt="2023-12-12T08:05:53.834" v="309" actId="14100"/>
          <ac:picMkLst>
            <pc:docMk/>
            <pc:sldMk cId="3825110626" sldId="290"/>
            <ac:picMk id="2" creationId="{53967170-18CE-3893-645B-E22DA0446516}"/>
          </ac:picMkLst>
        </pc:picChg>
      </pc:sldChg>
      <pc:sldChg chg="addSp modSp add mod">
        <pc:chgData name="Porntip Sukjamlong" userId="719fb162c3c5d793" providerId="LiveId" clId="{2894223F-FA53-44FD-B6CA-090F0F4B8977}" dt="2023-12-12T08:05:14.717" v="300" actId="14100"/>
        <pc:sldMkLst>
          <pc:docMk/>
          <pc:sldMk cId="490063894" sldId="291"/>
        </pc:sldMkLst>
        <pc:picChg chg="add mod">
          <ac:chgData name="Porntip Sukjamlong" userId="719fb162c3c5d793" providerId="LiveId" clId="{2894223F-FA53-44FD-B6CA-090F0F4B8977}" dt="2023-12-12T08:05:14.717" v="300" actId="14100"/>
          <ac:picMkLst>
            <pc:docMk/>
            <pc:sldMk cId="490063894" sldId="291"/>
            <ac:picMk id="2" creationId="{D204D037-3EDA-B9BD-E65D-911605C1C5F1}"/>
          </ac:picMkLst>
        </pc:picChg>
      </pc:sldChg>
      <pc:sldChg chg="addSp modSp add mod">
        <pc:chgData name="Porntip Sukjamlong" userId="719fb162c3c5d793" providerId="LiveId" clId="{2894223F-FA53-44FD-B6CA-090F0F4B8977}" dt="2023-12-12T08:03:47.773" v="294" actId="14100"/>
        <pc:sldMkLst>
          <pc:docMk/>
          <pc:sldMk cId="40477693" sldId="292"/>
        </pc:sldMkLst>
        <pc:picChg chg="add mod">
          <ac:chgData name="Porntip Sukjamlong" userId="719fb162c3c5d793" providerId="LiveId" clId="{2894223F-FA53-44FD-B6CA-090F0F4B8977}" dt="2023-12-12T08:03:47.773" v="294" actId="14100"/>
          <ac:picMkLst>
            <pc:docMk/>
            <pc:sldMk cId="40477693" sldId="292"/>
            <ac:picMk id="3" creationId="{2ED74DF1-813C-F5D1-64F8-DCCE101FA8D8}"/>
          </ac:picMkLst>
        </pc:picChg>
      </pc:sldChg>
      <pc:sldChg chg="addSp modSp add mod">
        <pc:chgData name="Porntip Sukjamlong" userId="719fb162c3c5d793" providerId="LiveId" clId="{2894223F-FA53-44FD-B6CA-090F0F4B8977}" dt="2023-12-12T08:09:07.112" v="335" actId="14100"/>
        <pc:sldMkLst>
          <pc:docMk/>
          <pc:sldMk cId="830118859" sldId="293"/>
        </pc:sldMkLst>
        <pc:picChg chg="add mod">
          <ac:chgData name="Porntip Sukjamlong" userId="719fb162c3c5d793" providerId="LiveId" clId="{2894223F-FA53-44FD-B6CA-090F0F4B8977}" dt="2023-12-12T08:09:07.112" v="335" actId="14100"/>
          <ac:picMkLst>
            <pc:docMk/>
            <pc:sldMk cId="830118859" sldId="293"/>
            <ac:picMk id="2" creationId="{85C6E084-3488-B2BA-0320-8D01A56BAD99}"/>
          </ac:picMkLst>
        </pc:picChg>
      </pc:sldChg>
      <pc:sldChg chg="addSp modSp add mod">
        <pc:chgData name="Porntip Sukjamlong" userId="719fb162c3c5d793" providerId="LiveId" clId="{2894223F-FA53-44FD-B6CA-090F0F4B8977}" dt="2023-12-12T08:08:28.435" v="324" actId="14100"/>
        <pc:sldMkLst>
          <pc:docMk/>
          <pc:sldMk cId="2048123050" sldId="294"/>
        </pc:sldMkLst>
        <pc:picChg chg="add mod">
          <ac:chgData name="Porntip Sukjamlong" userId="719fb162c3c5d793" providerId="LiveId" clId="{2894223F-FA53-44FD-B6CA-090F0F4B8977}" dt="2023-12-12T08:08:28.435" v="324" actId="14100"/>
          <ac:picMkLst>
            <pc:docMk/>
            <pc:sldMk cId="2048123050" sldId="294"/>
            <ac:picMk id="2" creationId="{A5951861-B3F1-724A-D75A-628DEC727944}"/>
          </ac:picMkLst>
        </pc:picChg>
      </pc:sldChg>
      <pc:sldChg chg="addSp modSp add mod">
        <pc:chgData name="Porntip Sukjamlong" userId="719fb162c3c5d793" providerId="LiveId" clId="{2894223F-FA53-44FD-B6CA-090F0F4B8977}" dt="2023-12-12T08:07:39.037" v="320" actId="14100"/>
        <pc:sldMkLst>
          <pc:docMk/>
          <pc:sldMk cId="2213364541" sldId="295"/>
        </pc:sldMkLst>
        <pc:picChg chg="add mod">
          <ac:chgData name="Porntip Sukjamlong" userId="719fb162c3c5d793" providerId="LiveId" clId="{2894223F-FA53-44FD-B6CA-090F0F4B8977}" dt="2023-12-12T08:07:39.037" v="320" actId="14100"/>
          <ac:picMkLst>
            <pc:docMk/>
            <pc:sldMk cId="2213364541" sldId="295"/>
            <ac:picMk id="2" creationId="{86F5DCE4-5B2E-D086-66FD-7FEFE30FAFAE}"/>
          </ac:picMkLst>
        </pc:picChg>
      </pc:sldChg>
      <pc:sldChg chg="addSp modSp add mod">
        <pc:chgData name="Porntip Sukjamlong" userId="719fb162c3c5d793" providerId="LiveId" clId="{2894223F-FA53-44FD-B6CA-090F0F4B8977}" dt="2023-12-12T08:06:44.950" v="314" actId="14100"/>
        <pc:sldMkLst>
          <pc:docMk/>
          <pc:sldMk cId="4177942161" sldId="296"/>
        </pc:sldMkLst>
        <pc:picChg chg="add mod">
          <ac:chgData name="Porntip Sukjamlong" userId="719fb162c3c5d793" providerId="LiveId" clId="{2894223F-FA53-44FD-B6CA-090F0F4B8977}" dt="2023-12-12T08:06:44.950" v="314" actId="14100"/>
          <ac:picMkLst>
            <pc:docMk/>
            <pc:sldMk cId="4177942161" sldId="296"/>
            <ac:picMk id="2" creationId="{B6C287B1-155E-9E83-C1EF-EE8059F1A948}"/>
          </ac:picMkLst>
        </pc:picChg>
      </pc:sldChg>
      <pc:sldChg chg="addSp modSp add mod">
        <pc:chgData name="Porntip Sukjamlong" userId="719fb162c3c5d793" providerId="LiveId" clId="{2894223F-FA53-44FD-B6CA-090F0F4B8977}" dt="2023-12-12T08:17:54.741" v="382" actId="14100"/>
        <pc:sldMkLst>
          <pc:docMk/>
          <pc:sldMk cId="2575201902" sldId="297"/>
        </pc:sldMkLst>
        <pc:spChg chg="add mod">
          <ac:chgData name="Porntip Sukjamlong" userId="719fb162c3c5d793" providerId="LiveId" clId="{2894223F-FA53-44FD-B6CA-090F0F4B8977}" dt="2023-12-12T08:16:26.120" v="366" actId="2711"/>
          <ac:spMkLst>
            <pc:docMk/>
            <pc:sldMk cId="2575201902" sldId="297"/>
            <ac:spMk id="2" creationId="{9A2A3815-953C-72E3-8449-0D435148EF00}"/>
          </ac:spMkLst>
        </pc:spChg>
        <pc:spChg chg="add mod">
          <ac:chgData name="Porntip Sukjamlong" userId="719fb162c3c5d793" providerId="LiveId" clId="{2894223F-FA53-44FD-B6CA-090F0F4B8977}" dt="2023-12-12T08:17:54.741" v="382" actId="14100"/>
          <ac:spMkLst>
            <pc:docMk/>
            <pc:sldMk cId="2575201902" sldId="297"/>
            <ac:spMk id="3" creationId="{2B9DF442-310A-C34A-DC4B-9BFCEC77F0B1}"/>
          </ac:spMkLst>
        </pc:spChg>
      </pc:sldChg>
      <pc:sldChg chg="addSp modSp add mod">
        <pc:chgData name="Porntip Sukjamlong" userId="719fb162c3c5d793" providerId="LiveId" clId="{2894223F-FA53-44FD-B6CA-090F0F4B8977}" dt="2023-12-12T08:14:27.006" v="361" actId="14100"/>
        <pc:sldMkLst>
          <pc:docMk/>
          <pc:sldMk cId="4076209352" sldId="298"/>
        </pc:sldMkLst>
        <pc:picChg chg="add mod">
          <ac:chgData name="Porntip Sukjamlong" userId="719fb162c3c5d793" providerId="LiveId" clId="{2894223F-FA53-44FD-B6CA-090F0F4B8977}" dt="2023-12-12T08:14:27.006" v="361" actId="14100"/>
          <ac:picMkLst>
            <pc:docMk/>
            <pc:sldMk cId="4076209352" sldId="298"/>
            <ac:picMk id="2" creationId="{6BD6311B-2060-41EE-ED5F-7B743464A885}"/>
          </ac:picMkLst>
        </pc:picChg>
      </pc:sldChg>
      <pc:sldChg chg="addSp modSp add mod">
        <pc:chgData name="Porntip Sukjamlong" userId="719fb162c3c5d793" providerId="LiveId" clId="{2894223F-FA53-44FD-B6CA-090F0F4B8977}" dt="2023-12-12T08:12:10.881" v="354" actId="14100"/>
        <pc:sldMkLst>
          <pc:docMk/>
          <pc:sldMk cId="3232138053" sldId="299"/>
        </pc:sldMkLst>
        <pc:picChg chg="add mod">
          <ac:chgData name="Porntip Sukjamlong" userId="719fb162c3c5d793" providerId="LiveId" clId="{2894223F-FA53-44FD-B6CA-090F0F4B8977}" dt="2023-12-12T08:12:10.881" v="354" actId="14100"/>
          <ac:picMkLst>
            <pc:docMk/>
            <pc:sldMk cId="3232138053" sldId="299"/>
            <ac:picMk id="2" creationId="{83BFA272-ACFD-8261-B8BA-536550EBCC9E}"/>
          </ac:picMkLst>
        </pc:picChg>
      </pc:sldChg>
      <pc:sldChg chg="addSp modSp add mod">
        <pc:chgData name="Porntip Sukjamlong" userId="719fb162c3c5d793" providerId="LiveId" clId="{2894223F-FA53-44FD-B6CA-090F0F4B8977}" dt="2023-12-12T08:11:40.655" v="349" actId="14100"/>
        <pc:sldMkLst>
          <pc:docMk/>
          <pc:sldMk cId="128275190" sldId="300"/>
        </pc:sldMkLst>
        <pc:picChg chg="add mod">
          <ac:chgData name="Porntip Sukjamlong" userId="719fb162c3c5d793" providerId="LiveId" clId="{2894223F-FA53-44FD-B6CA-090F0F4B8977}" dt="2023-12-12T08:11:40.655" v="349" actId="14100"/>
          <ac:picMkLst>
            <pc:docMk/>
            <pc:sldMk cId="128275190" sldId="300"/>
            <ac:picMk id="2" creationId="{47FCFE31-5803-CEC3-3691-B08DA1FACC91}"/>
          </ac:picMkLst>
        </pc:picChg>
      </pc:sldChg>
      <pc:sldChg chg="addSp modSp add mod">
        <pc:chgData name="Porntip Sukjamlong" userId="719fb162c3c5d793" providerId="LiveId" clId="{2894223F-FA53-44FD-B6CA-090F0F4B8977}" dt="2023-12-12T08:10:01.401" v="343" actId="14100"/>
        <pc:sldMkLst>
          <pc:docMk/>
          <pc:sldMk cId="2212528932" sldId="301"/>
        </pc:sldMkLst>
        <pc:picChg chg="add mod">
          <ac:chgData name="Porntip Sukjamlong" userId="719fb162c3c5d793" providerId="LiveId" clId="{2894223F-FA53-44FD-B6CA-090F0F4B8977}" dt="2023-12-12T08:10:01.401" v="343" actId="14100"/>
          <ac:picMkLst>
            <pc:docMk/>
            <pc:sldMk cId="2212528932" sldId="301"/>
            <ac:picMk id="2" creationId="{A32E9A8D-F49D-EDD3-BDE9-6813AE183ED7}"/>
          </ac:picMkLst>
        </pc:picChg>
      </pc:sldChg>
      <pc:sldChg chg="addSp delSp modSp add mod ord">
        <pc:chgData name="Porntip Sukjamlong" userId="719fb162c3c5d793" providerId="LiveId" clId="{2894223F-FA53-44FD-B6CA-090F0F4B8977}" dt="2023-12-12T08:26:21.117" v="436" actId="2711"/>
        <pc:sldMkLst>
          <pc:docMk/>
          <pc:sldMk cId="2893805985" sldId="302"/>
        </pc:sldMkLst>
        <pc:spChg chg="del">
          <ac:chgData name="Porntip Sukjamlong" userId="719fb162c3c5d793" providerId="LiveId" clId="{2894223F-FA53-44FD-B6CA-090F0F4B8977}" dt="2023-12-12T08:20:14.295" v="406" actId="478"/>
          <ac:spMkLst>
            <pc:docMk/>
            <pc:sldMk cId="2893805985" sldId="302"/>
            <ac:spMk id="2" creationId="{5159EBA6-9DD5-9E29-DF3C-F843833FFE13}"/>
          </ac:spMkLst>
        </pc:spChg>
        <pc:spChg chg="del">
          <ac:chgData name="Porntip Sukjamlong" userId="719fb162c3c5d793" providerId="LiveId" clId="{2894223F-FA53-44FD-B6CA-090F0F4B8977}" dt="2023-12-12T08:20:15.836" v="407" actId="478"/>
          <ac:spMkLst>
            <pc:docMk/>
            <pc:sldMk cId="2893805985" sldId="302"/>
            <ac:spMk id="3" creationId="{588502D4-C0AE-D8BD-8FB2-BE724BD3B467}"/>
          </ac:spMkLst>
        </pc:spChg>
        <pc:spChg chg="add mod">
          <ac:chgData name="Porntip Sukjamlong" userId="719fb162c3c5d793" providerId="LiveId" clId="{2894223F-FA53-44FD-B6CA-090F0F4B8977}" dt="2023-12-12T08:26:21.117" v="436" actId="2711"/>
          <ac:spMkLst>
            <pc:docMk/>
            <pc:sldMk cId="2893805985" sldId="302"/>
            <ac:spMk id="4" creationId="{6CC4E16C-4555-C996-CF09-C832B26F311D}"/>
          </ac:spMkLst>
        </pc:spChg>
      </pc:sldChg>
      <pc:sldChg chg="addSp modSp add mod">
        <pc:chgData name="Porntip Sukjamlong" userId="719fb162c3c5d793" providerId="LiveId" clId="{2894223F-FA53-44FD-B6CA-090F0F4B8977}" dt="2023-12-12T08:47:57.983" v="611" actId="14100"/>
        <pc:sldMkLst>
          <pc:docMk/>
          <pc:sldMk cId="2851902852" sldId="303"/>
        </pc:sldMkLst>
        <pc:picChg chg="add mod">
          <ac:chgData name="Porntip Sukjamlong" userId="719fb162c3c5d793" providerId="LiveId" clId="{2894223F-FA53-44FD-B6CA-090F0F4B8977}" dt="2023-12-12T08:47:57.983" v="611" actId="14100"/>
          <ac:picMkLst>
            <pc:docMk/>
            <pc:sldMk cId="2851902852" sldId="303"/>
            <ac:picMk id="2" creationId="{F56D1E13-A0D5-59FF-0065-5FC999F5EAE6}"/>
          </ac:picMkLst>
        </pc:picChg>
      </pc:sldChg>
      <pc:sldChg chg="addSp modSp add mod">
        <pc:chgData name="Porntip Sukjamlong" userId="719fb162c3c5d793" providerId="LiveId" clId="{2894223F-FA53-44FD-B6CA-090F0F4B8977}" dt="2023-12-12T08:35:30.022" v="496" actId="14100"/>
        <pc:sldMkLst>
          <pc:docMk/>
          <pc:sldMk cId="655708239" sldId="304"/>
        </pc:sldMkLst>
        <pc:picChg chg="add mod">
          <ac:chgData name="Porntip Sukjamlong" userId="719fb162c3c5d793" providerId="LiveId" clId="{2894223F-FA53-44FD-B6CA-090F0F4B8977}" dt="2023-12-12T08:35:30.022" v="496" actId="14100"/>
          <ac:picMkLst>
            <pc:docMk/>
            <pc:sldMk cId="655708239" sldId="304"/>
            <ac:picMk id="2" creationId="{BDDD1BAF-0B5A-EE48-9B2B-1C8B9332EE5D}"/>
          </ac:picMkLst>
        </pc:picChg>
        <pc:picChg chg="add mod">
          <ac:chgData name="Porntip Sukjamlong" userId="719fb162c3c5d793" providerId="LiveId" clId="{2894223F-FA53-44FD-B6CA-090F0F4B8977}" dt="2023-12-12T08:35:27.666" v="495" actId="14100"/>
          <ac:picMkLst>
            <pc:docMk/>
            <pc:sldMk cId="655708239" sldId="304"/>
            <ac:picMk id="3" creationId="{A9127741-EAB0-04B9-DC8C-7CB86D4EA301}"/>
          </ac:picMkLst>
        </pc:picChg>
      </pc:sldChg>
      <pc:sldChg chg="addSp modSp add mod">
        <pc:chgData name="Porntip Sukjamlong" userId="719fb162c3c5d793" providerId="LiveId" clId="{2894223F-FA53-44FD-B6CA-090F0F4B8977}" dt="2023-12-12T08:34:43.254" v="483" actId="14100"/>
        <pc:sldMkLst>
          <pc:docMk/>
          <pc:sldMk cId="3542655119" sldId="305"/>
        </pc:sldMkLst>
        <pc:picChg chg="add mod">
          <ac:chgData name="Porntip Sukjamlong" userId="719fb162c3c5d793" providerId="LiveId" clId="{2894223F-FA53-44FD-B6CA-090F0F4B8977}" dt="2023-12-12T08:34:31.964" v="480" actId="14100"/>
          <ac:picMkLst>
            <pc:docMk/>
            <pc:sldMk cId="3542655119" sldId="305"/>
            <ac:picMk id="2" creationId="{22E9628A-6960-A12E-222A-CB881BC76CB1}"/>
          </ac:picMkLst>
        </pc:picChg>
        <pc:picChg chg="add mod">
          <ac:chgData name="Porntip Sukjamlong" userId="719fb162c3c5d793" providerId="LiveId" clId="{2894223F-FA53-44FD-B6CA-090F0F4B8977}" dt="2023-12-12T08:34:43.254" v="483" actId="14100"/>
          <ac:picMkLst>
            <pc:docMk/>
            <pc:sldMk cId="3542655119" sldId="305"/>
            <ac:picMk id="3" creationId="{015CEF8A-CABB-155B-6C9D-6DFD8FA74DC3}"/>
          </ac:picMkLst>
        </pc:picChg>
      </pc:sldChg>
      <pc:sldChg chg="addSp modSp add mod">
        <pc:chgData name="Porntip Sukjamlong" userId="719fb162c3c5d793" providerId="LiveId" clId="{2894223F-FA53-44FD-B6CA-090F0F4B8977}" dt="2023-12-12T08:33:00.704" v="475" actId="14100"/>
        <pc:sldMkLst>
          <pc:docMk/>
          <pc:sldMk cId="2693478054" sldId="306"/>
        </pc:sldMkLst>
        <pc:picChg chg="add mod">
          <ac:chgData name="Porntip Sukjamlong" userId="719fb162c3c5d793" providerId="LiveId" clId="{2894223F-FA53-44FD-B6CA-090F0F4B8977}" dt="2023-12-12T08:32:56.171" v="473" actId="14100"/>
          <ac:picMkLst>
            <pc:docMk/>
            <pc:sldMk cId="2693478054" sldId="306"/>
            <ac:picMk id="2" creationId="{A85346D5-85F1-4883-780A-DFEB36777E92}"/>
          </ac:picMkLst>
        </pc:picChg>
        <pc:picChg chg="add mod">
          <ac:chgData name="Porntip Sukjamlong" userId="719fb162c3c5d793" providerId="LiveId" clId="{2894223F-FA53-44FD-B6CA-090F0F4B8977}" dt="2023-12-12T08:33:00.704" v="475" actId="14100"/>
          <ac:picMkLst>
            <pc:docMk/>
            <pc:sldMk cId="2693478054" sldId="306"/>
            <ac:picMk id="3" creationId="{28519E3C-4352-86D2-60C0-45BCE864B50B}"/>
          </ac:picMkLst>
        </pc:picChg>
      </pc:sldChg>
      <pc:sldChg chg="addSp modSp add mod ord">
        <pc:chgData name="Porntip Sukjamlong" userId="719fb162c3c5d793" providerId="LiveId" clId="{2894223F-FA53-44FD-B6CA-090F0F4B8977}" dt="2023-12-12T08:22:13.099" v="429"/>
        <pc:sldMkLst>
          <pc:docMk/>
          <pc:sldMk cId="1372609963" sldId="307"/>
        </pc:sldMkLst>
        <pc:spChg chg="add mod">
          <ac:chgData name="Porntip Sukjamlong" userId="719fb162c3c5d793" providerId="LiveId" clId="{2894223F-FA53-44FD-B6CA-090F0F4B8977}" dt="2023-12-12T08:21:04.116" v="417" actId="2711"/>
          <ac:spMkLst>
            <pc:docMk/>
            <pc:sldMk cId="1372609963" sldId="307"/>
            <ac:spMk id="2" creationId="{8AC6BFBE-702E-10A8-8119-4175A3949979}"/>
          </ac:spMkLst>
        </pc:spChg>
        <pc:spChg chg="add mod">
          <ac:chgData name="Porntip Sukjamlong" userId="719fb162c3c5d793" providerId="LiveId" clId="{2894223F-FA53-44FD-B6CA-090F0F4B8977}" dt="2023-12-12T08:21:38.438" v="427" actId="1076"/>
          <ac:spMkLst>
            <pc:docMk/>
            <pc:sldMk cId="1372609963" sldId="307"/>
            <ac:spMk id="3" creationId="{EBEFD038-F65E-84BA-856B-5BA3E06163B0}"/>
          </ac:spMkLst>
        </pc:spChg>
      </pc:sldChg>
      <pc:sldChg chg="addSp modSp add mod">
        <pc:chgData name="Porntip Sukjamlong" userId="719fb162c3c5d793" providerId="LiveId" clId="{2894223F-FA53-44FD-B6CA-090F0F4B8977}" dt="2023-12-12T08:32:12.678" v="462" actId="14100"/>
        <pc:sldMkLst>
          <pc:docMk/>
          <pc:sldMk cId="3643648854" sldId="308"/>
        </pc:sldMkLst>
        <pc:picChg chg="add mod">
          <ac:chgData name="Porntip Sukjamlong" userId="719fb162c3c5d793" providerId="LiveId" clId="{2894223F-FA53-44FD-B6CA-090F0F4B8977}" dt="2023-12-12T08:32:12.678" v="462" actId="14100"/>
          <ac:picMkLst>
            <pc:docMk/>
            <pc:sldMk cId="3643648854" sldId="308"/>
            <ac:picMk id="2" creationId="{A717B67C-6621-DCBB-6C97-2443BE580437}"/>
          </ac:picMkLst>
        </pc:picChg>
        <pc:picChg chg="add mod">
          <ac:chgData name="Porntip Sukjamlong" userId="719fb162c3c5d793" providerId="LiveId" clId="{2894223F-FA53-44FD-B6CA-090F0F4B8977}" dt="2023-12-12T08:32:12.678" v="462" actId="14100"/>
          <ac:picMkLst>
            <pc:docMk/>
            <pc:sldMk cId="3643648854" sldId="308"/>
            <ac:picMk id="3" creationId="{2CE9FF21-6A2E-644F-6583-1FC862CADA6A}"/>
          </ac:picMkLst>
        </pc:picChg>
      </pc:sldChg>
      <pc:sldChg chg="addSp modSp add mod">
        <pc:chgData name="Porntip Sukjamlong" userId="719fb162c3c5d793" providerId="LiveId" clId="{2894223F-FA53-44FD-B6CA-090F0F4B8977}" dt="2023-12-12T08:30:18.354" v="457" actId="14100"/>
        <pc:sldMkLst>
          <pc:docMk/>
          <pc:sldMk cId="3083565504" sldId="309"/>
        </pc:sldMkLst>
        <pc:picChg chg="add mod">
          <ac:chgData name="Porntip Sukjamlong" userId="719fb162c3c5d793" providerId="LiveId" clId="{2894223F-FA53-44FD-B6CA-090F0F4B8977}" dt="2023-12-12T08:30:16.500" v="456" actId="14100"/>
          <ac:picMkLst>
            <pc:docMk/>
            <pc:sldMk cId="3083565504" sldId="309"/>
            <ac:picMk id="2" creationId="{B6517485-9620-8CFD-C1CF-7B8148CCE762}"/>
          </ac:picMkLst>
        </pc:picChg>
        <pc:picChg chg="add mod">
          <ac:chgData name="Porntip Sukjamlong" userId="719fb162c3c5d793" providerId="LiveId" clId="{2894223F-FA53-44FD-B6CA-090F0F4B8977}" dt="2023-12-12T08:30:18.354" v="457" actId="14100"/>
          <ac:picMkLst>
            <pc:docMk/>
            <pc:sldMk cId="3083565504" sldId="309"/>
            <ac:picMk id="3" creationId="{E763ED21-05B0-536F-9752-D19F46C8CD27}"/>
          </ac:picMkLst>
        </pc:picChg>
      </pc:sldChg>
      <pc:sldChg chg="addSp modSp add mod">
        <pc:chgData name="Porntip Sukjamlong" userId="719fb162c3c5d793" providerId="LiveId" clId="{2894223F-FA53-44FD-B6CA-090F0F4B8977}" dt="2023-12-12T08:29:35.323" v="449" actId="14100"/>
        <pc:sldMkLst>
          <pc:docMk/>
          <pc:sldMk cId="3683450195" sldId="310"/>
        </pc:sldMkLst>
        <pc:picChg chg="add mod">
          <ac:chgData name="Porntip Sukjamlong" userId="719fb162c3c5d793" providerId="LiveId" clId="{2894223F-FA53-44FD-B6CA-090F0F4B8977}" dt="2023-12-12T08:29:32.387" v="448" actId="14100"/>
          <ac:picMkLst>
            <pc:docMk/>
            <pc:sldMk cId="3683450195" sldId="310"/>
            <ac:picMk id="2" creationId="{D60244A7-3238-7BCA-5AD0-C35FF887E95E}"/>
          </ac:picMkLst>
        </pc:picChg>
        <pc:picChg chg="add mod">
          <ac:chgData name="Porntip Sukjamlong" userId="719fb162c3c5d793" providerId="LiveId" clId="{2894223F-FA53-44FD-B6CA-090F0F4B8977}" dt="2023-12-12T08:29:35.323" v="449" actId="14100"/>
          <ac:picMkLst>
            <pc:docMk/>
            <pc:sldMk cId="3683450195" sldId="310"/>
            <ac:picMk id="3" creationId="{D4A694A8-6F83-0905-5555-CC6DEBC50835}"/>
          </ac:picMkLst>
        </pc:picChg>
      </pc:sldChg>
      <pc:sldChg chg="addSp modSp add mod">
        <pc:chgData name="Porntip Sukjamlong" userId="719fb162c3c5d793" providerId="LiveId" clId="{2894223F-FA53-44FD-B6CA-090F0F4B8977}" dt="2023-12-12T08:42:48.647" v="556" actId="14100"/>
        <pc:sldMkLst>
          <pc:docMk/>
          <pc:sldMk cId="3637586824" sldId="311"/>
        </pc:sldMkLst>
        <pc:picChg chg="add mod">
          <ac:chgData name="Porntip Sukjamlong" userId="719fb162c3c5d793" providerId="LiveId" clId="{2894223F-FA53-44FD-B6CA-090F0F4B8977}" dt="2023-12-12T08:42:48.647" v="556" actId="14100"/>
          <ac:picMkLst>
            <pc:docMk/>
            <pc:sldMk cId="3637586824" sldId="311"/>
            <ac:picMk id="2" creationId="{2C0F97C5-2F2C-BF3A-A06C-49F10A14520D}"/>
          </ac:picMkLst>
        </pc:picChg>
      </pc:sldChg>
      <pc:sldChg chg="addSp delSp modSp add mod ord">
        <pc:chgData name="Porntip Sukjamlong" userId="719fb162c3c5d793" providerId="LiveId" clId="{2894223F-FA53-44FD-B6CA-090F0F4B8977}" dt="2023-12-12T08:44:17.378" v="597" actId="1076"/>
        <pc:sldMkLst>
          <pc:docMk/>
          <pc:sldMk cId="372843685" sldId="312"/>
        </pc:sldMkLst>
        <pc:spChg chg="add del mod">
          <ac:chgData name="Porntip Sukjamlong" userId="719fb162c3c5d793" providerId="LiveId" clId="{2894223F-FA53-44FD-B6CA-090F0F4B8977}" dt="2023-12-12T08:43:08.104" v="558" actId="478"/>
          <ac:spMkLst>
            <pc:docMk/>
            <pc:sldMk cId="372843685" sldId="312"/>
            <ac:spMk id="4" creationId="{9C52C742-1128-C390-F31D-B7E4AFA7B203}"/>
          </ac:spMkLst>
        </pc:spChg>
        <pc:spChg chg="add mod">
          <ac:chgData name="Porntip Sukjamlong" userId="719fb162c3c5d793" providerId="LiveId" clId="{2894223F-FA53-44FD-B6CA-090F0F4B8977}" dt="2023-12-12T08:44:17.378" v="597" actId="1076"/>
          <ac:spMkLst>
            <pc:docMk/>
            <pc:sldMk cId="372843685" sldId="312"/>
            <ac:spMk id="6" creationId="{1425F52C-DCE7-00BF-294C-5E5EA0BE3A01}"/>
          </ac:spMkLst>
        </pc:spChg>
        <pc:picChg chg="add del mod">
          <ac:chgData name="Porntip Sukjamlong" userId="719fb162c3c5d793" providerId="LiveId" clId="{2894223F-FA53-44FD-B6CA-090F0F4B8977}" dt="2023-12-12T08:43:06.077" v="557" actId="478"/>
          <ac:picMkLst>
            <pc:docMk/>
            <pc:sldMk cId="372843685" sldId="312"/>
            <ac:picMk id="2" creationId="{D8A36A54-4922-0D95-BB56-B73C89822973}"/>
          </ac:picMkLst>
        </pc:picChg>
        <pc:picChg chg="add mod">
          <ac:chgData name="Porntip Sukjamlong" userId="719fb162c3c5d793" providerId="LiveId" clId="{2894223F-FA53-44FD-B6CA-090F0F4B8977}" dt="2023-12-12T08:43:44.157" v="566" actId="14100"/>
          <ac:picMkLst>
            <pc:docMk/>
            <pc:sldMk cId="372843685" sldId="312"/>
            <ac:picMk id="5" creationId="{A2C4C527-B330-1C8D-4911-6E76E31C23C3}"/>
          </ac:picMkLst>
        </pc:picChg>
      </pc:sldChg>
      <pc:sldChg chg="addSp modSp add mod">
        <pc:chgData name="Porntip Sukjamlong" userId="719fb162c3c5d793" providerId="LiveId" clId="{2894223F-FA53-44FD-B6CA-090F0F4B8977}" dt="2023-12-12T08:38:43.528" v="524" actId="1076"/>
        <pc:sldMkLst>
          <pc:docMk/>
          <pc:sldMk cId="971313407" sldId="313"/>
        </pc:sldMkLst>
        <pc:spChg chg="add mod">
          <ac:chgData name="Porntip Sukjamlong" userId="719fb162c3c5d793" providerId="LiveId" clId="{2894223F-FA53-44FD-B6CA-090F0F4B8977}" dt="2023-12-12T08:38:43.528" v="524" actId="1076"/>
          <ac:spMkLst>
            <pc:docMk/>
            <pc:sldMk cId="971313407" sldId="313"/>
            <ac:spMk id="4" creationId="{FEEC2225-EE95-4F64-EC11-0077B5137D67}"/>
          </ac:spMkLst>
        </pc:spChg>
        <pc:picChg chg="add mod">
          <ac:chgData name="Porntip Sukjamlong" userId="719fb162c3c5d793" providerId="LiveId" clId="{2894223F-FA53-44FD-B6CA-090F0F4B8977}" dt="2023-12-12T08:38:11.584" v="509" actId="14100"/>
          <ac:picMkLst>
            <pc:docMk/>
            <pc:sldMk cId="971313407" sldId="313"/>
            <ac:picMk id="2" creationId="{92E2DE38-759E-18B6-CC1F-BC361E767998}"/>
          </ac:picMkLst>
        </pc:picChg>
      </pc:sldChg>
      <pc:sldChg chg="addSp modSp add mod">
        <pc:chgData name="Porntip Sukjamlong" userId="719fb162c3c5d793" providerId="LiveId" clId="{2894223F-FA53-44FD-B6CA-090F0F4B8977}" dt="2023-12-12T08:37:24.850" v="499" actId="14100"/>
        <pc:sldMkLst>
          <pc:docMk/>
          <pc:sldMk cId="419552407" sldId="314"/>
        </pc:sldMkLst>
        <pc:picChg chg="add mod">
          <ac:chgData name="Porntip Sukjamlong" userId="719fb162c3c5d793" providerId="LiveId" clId="{2894223F-FA53-44FD-B6CA-090F0F4B8977}" dt="2023-12-12T08:37:24.850" v="499" actId="14100"/>
          <ac:picMkLst>
            <pc:docMk/>
            <pc:sldMk cId="419552407" sldId="314"/>
            <ac:picMk id="2" creationId="{17C0630C-A0B5-454F-3DD1-0F5914D62D2F}"/>
          </ac:picMkLst>
        </pc:picChg>
      </pc:sldChg>
      <pc:sldChg chg="addSp delSp modSp add mod">
        <pc:chgData name="Porntip Sukjamlong" userId="719fb162c3c5d793" providerId="LiveId" clId="{2894223F-FA53-44FD-B6CA-090F0F4B8977}" dt="2023-12-17T06:28:36.839" v="721" actId="14100"/>
        <pc:sldMkLst>
          <pc:docMk/>
          <pc:sldMk cId="4014191359" sldId="315"/>
        </pc:sldMkLst>
        <pc:spChg chg="add del">
          <ac:chgData name="Porntip Sukjamlong" userId="719fb162c3c5d793" providerId="LiveId" clId="{2894223F-FA53-44FD-B6CA-090F0F4B8977}" dt="2023-12-12T08:52:42.089" v="675" actId="478"/>
          <ac:spMkLst>
            <pc:docMk/>
            <pc:sldMk cId="4014191359" sldId="315"/>
            <ac:spMk id="3" creationId="{5EFBC4BE-9E1C-447C-13D2-AC65E7CD49C1}"/>
          </ac:spMkLst>
        </pc:spChg>
        <pc:spChg chg="add mod">
          <ac:chgData name="Porntip Sukjamlong" userId="719fb162c3c5d793" providerId="LiveId" clId="{2894223F-FA53-44FD-B6CA-090F0F4B8977}" dt="2023-12-12T08:53:13.259" v="688" actId="207"/>
          <ac:spMkLst>
            <pc:docMk/>
            <pc:sldMk cId="4014191359" sldId="315"/>
            <ac:spMk id="4" creationId="{A9B9FC89-0767-DD26-3CC3-0ED119705F4D}"/>
          </ac:spMkLst>
        </pc:spChg>
        <pc:spChg chg="add mod">
          <ac:chgData name="Porntip Sukjamlong" userId="719fb162c3c5d793" providerId="LiveId" clId="{2894223F-FA53-44FD-B6CA-090F0F4B8977}" dt="2023-12-17T06:28:36.839" v="721" actId="14100"/>
          <ac:spMkLst>
            <pc:docMk/>
            <pc:sldMk cId="4014191359" sldId="315"/>
            <ac:spMk id="5" creationId="{354675B2-19AD-E6C2-0B7D-66152CD25712}"/>
          </ac:spMkLst>
        </pc:spChg>
      </pc:sldChg>
      <pc:sldChg chg="addSp modSp add mod">
        <pc:chgData name="Porntip Sukjamlong" userId="719fb162c3c5d793" providerId="LiveId" clId="{2894223F-FA53-44FD-B6CA-090F0F4B8977}" dt="2023-12-17T06:37:17.552" v="831" actId="1076"/>
        <pc:sldMkLst>
          <pc:docMk/>
          <pc:sldMk cId="2283714208" sldId="316"/>
        </pc:sldMkLst>
        <pc:picChg chg="add mod">
          <ac:chgData name="Porntip Sukjamlong" userId="719fb162c3c5d793" providerId="LiveId" clId="{2894223F-FA53-44FD-B6CA-090F0F4B8977}" dt="2023-12-17T06:37:17.552" v="831" actId="1076"/>
          <ac:picMkLst>
            <pc:docMk/>
            <pc:sldMk cId="2283714208" sldId="316"/>
            <ac:picMk id="2" creationId="{26F0093F-26EA-6656-1EA8-1556606459B6}"/>
          </ac:picMkLst>
        </pc:picChg>
      </pc:sldChg>
      <pc:sldChg chg="addSp modSp add mod">
        <pc:chgData name="Porntip Sukjamlong" userId="719fb162c3c5d793" providerId="LiveId" clId="{2894223F-FA53-44FD-B6CA-090F0F4B8977}" dt="2023-12-17T06:32:18.482" v="761" actId="14100"/>
        <pc:sldMkLst>
          <pc:docMk/>
          <pc:sldMk cId="2619045915" sldId="317"/>
        </pc:sldMkLst>
        <pc:picChg chg="add mod">
          <ac:chgData name="Porntip Sukjamlong" userId="719fb162c3c5d793" providerId="LiveId" clId="{2894223F-FA53-44FD-B6CA-090F0F4B8977}" dt="2023-12-17T06:32:18.482" v="761" actId="14100"/>
          <ac:picMkLst>
            <pc:docMk/>
            <pc:sldMk cId="2619045915" sldId="317"/>
            <ac:picMk id="2" creationId="{41AE8D62-917D-50F4-3C47-DD9C72A754F7}"/>
          </ac:picMkLst>
        </pc:picChg>
      </pc:sldChg>
      <pc:sldChg chg="addSp modSp add mod">
        <pc:chgData name="Porntip Sukjamlong" userId="719fb162c3c5d793" providerId="LiveId" clId="{2894223F-FA53-44FD-B6CA-090F0F4B8977}" dt="2023-12-17T06:31:40.110" v="753" actId="14100"/>
        <pc:sldMkLst>
          <pc:docMk/>
          <pc:sldMk cId="2757046288" sldId="318"/>
        </pc:sldMkLst>
        <pc:spChg chg="add mod">
          <ac:chgData name="Porntip Sukjamlong" userId="719fb162c3c5d793" providerId="LiveId" clId="{2894223F-FA53-44FD-B6CA-090F0F4B8977}" dt="2023-12-17T06:31:35.322" v="751" actId="1076"/>
          <ac:spMkLst>
            <pc:docMk/>
            <pc:sldMk cId="2757046288" sldId="318"/>
            <ac:spMk id="2" creationId="{482FD1FE-A888-D344-BEB6-FB08D84C5FE4}"/>
          </ac:spMkLst>
        </pc:spChg>
        <pc:picChg chg="add mod">
          <ac:chgData name="Porntip Sukjamlong" userId="719fb162c3c5d793" providerId="LiveId" clId="{2894223F-FA53-44FD-B6CA-090F0F4B8977}" dt="2023-12-17T06:31:40.110" v="753" actId="14100"/>
          <ac:picMkLst>
            <pc:docMk/>
            <pc:sldMk cId="2757046288" sldId="318"/>
            <ac:picMk id="3" creationId="{7C2F3038-6C7E-DE38-8541-DF940C6537AA}"/>
          </ac:picMkLst>
        </pc:picChg>
      </pc:sldChg>
      <pc:sldChg chg="addSp modSp add mod">
        <pc:chgData name="Porntip Sukjamlong" userId="719fb162c3c5d793" providerId="LiveId" clId="{2894223F-FA53-44FD-B6CA-090F0F4B8977}" dt="2023-12-17T06:31:09.145" v="745" actId="14100"/>
        <pc:sldMkLst>
          <pc:docMk/>
          <pc:sldMk cId="3353071306" sldId="319"/>
        </pc:sldMkLst>
        <pc:spChg chg="add mod">
          <ac:chgData name="Porntip Sukjamlong" userId="719fb162c3c5d793" providerId="LiveId" clId="{2894223F-FA53-44FD-B6CA-090F0F4B8977}" dt="2023-12-17T06:31:09.145" v="745" actId="14100"/>
          <ac:spMkLst>
            <pc:docMk/>
            <pc:sldMk cId="3353071306" sldId="319"/>
            <ac:spMk id="2" creationId="{2D21D8A7-AAB7-D8E6-1731-2E493B0852CC}"/>
          </ac:spMkLst>
        </pc:spChg>
      </pc:sldChg>
      <pc:sldChg chg="addSp modSp add mod">
        <pc:chgData name="Porntip Sukjamlong" userId="719fb162c3c5d793" providerId="LiveId" clId="{2894223F-FA53-44FD-B6CA-090F0F4B8977}" dt="2023-12-17T06:30:45.749" v="741" actId="14100"/>
        <pc:sldMkLst>
          <pc:docMk/>
          <pc:sldMk cId="700325491" sldId="320"/>
        </pc:sldMkLst>
        <pc:spChg chg="add mod">
          <ac:chgData name="Porntip Sukjamlong" userId="719fb162c3c5d793" providerId="LiveId" clId="{2894223F-FA53-44FD-B6CA-090F0F4B8977}" dt="2023-12-17T06:30:39.904" v="740" actId="14100"/>
          <ac:spMkLst>
            <pc:docMk/>
            <pc:sldMk cId="700325491" sldId="320"/>
            <ac:spMk id="2" creationId="{BCB58207-F9AD-7D6D-036C-B95253867680}"/>
          </ac:spMkLst>
        </pc:spChg>
        <pc:picChg chg="add mod">
          <ac:chgData name="Porntip Sukjamlong" userId="719fb162c3c5d793" providerId="LiveId" clId="{2894223F-FA53-44FD-B6CA-090F0F4B8977}" dt="2023-12-17T06:30:45.749" v="741" actId="14100"/>
          <ac:picMkLst>
            <pc:docMk/>
            <pc:sldMk cId="700325491" sldId="320"/>
            <ac:picMk id="3" creationId="{02ACD090-6B8D-7E14-C9FD-56499A208718}"/>
          </ac:picMkLst>
        </pc:picChg>
      </pc:sldChg>
      <pc:sldChg chg="addSp delSp modSp add mod">
        <pc:chgData name="Porntip Sukjamlong" userId="719fb162c3c5d793" providerId="LiveId" clId="{2894223F-FA53-44FD-B6CA-090F0F4B8977}" dt="2023-12-17T06:30:09.012" v="734" actId="1076"/>
        <pc:sldMkLst>
          <pc:docMk/>
          <pc:sldMk cId="3704885437" sldId="321"/>
        </pc:sldMkLst>
        <pc:spChg chg="add del mod">
          <ac:chgData name="Porntip Sukjamlong" userId="719fb162c3c5d793" providerId="LiveId" clId="{2894223F-FA53-44FD-B6CA-090F0F4B8977}" dt="2023-12-17T06:29:23.184" v="725"/>
          <ac:spMkLst>
            <pc:docMk/>
            <pc:sldMk cId="3704885437" sldId="321"/>
            <ac:spMk id="2" creationId="{932393DB-5812-B255-83AA-243E74DDE0C9}"/>
          </ac:spMkLst>
        </pc:spChg>
        <pc:spChg chg="add mod">
          <ac:chgData name="Porntip Sukjamlong" userId="719fb162c3c5d793" providerId="LiveId" clId="{2894223F-FA53-44FD-B6CA-090F0F4B8977}" dt="2023-12-12T08:56:56.778" v="720" actId="1076"/>
          <ac:spMkLst>
            <pc:docMk/>
            <pc:sldMk cId="3704885437" sldId="321"/>
            <ac:spMk id="3" creationId="{E7B162C5-A575-7D89-E974-AB5985274349}"/>
          </ac:spMkLst>
        </pc:spChg>
        <pc:spChg chg="add mod">
          <ac:chgData name="Porntip Sukjamlong" userId="719fb162c3c5d793" providerId="LiveId" clId="{2894223F-FA53-44FD-B6CA-090F0F4B8977}" dt="2023-12-17T06:30:09.012" v="734" actId="1076"/>
          <ac:spMkLst>
            <pc:docMk/>
            <pc:sldMk cId="3704885437" sldId="321"/>
            <ac:spMk id="4" creationId="{8F53EF92-725C-56C0-4FA9-5AC8F6637A11}"/>
          </ac:spMkLst>
        </pc:spChg>
      </pc:sldChg>
      <pc:sldChg chg="addSp modSp add mod ord">
        <pc:chgData name="Porntip Sukjamlong" userId="719fb162c3c5d793" providerId="LiveId" clId="{2894223F-FA53-44FD-B6CA-090F0F4B8977}" dt="2023-12-12T08:51:17.779" v="674" actId="1076"/>
        <pc:sldMkLst>
          <pc:docMk/>
          <pc:sldMk cId="4075084218" sldId="322"/>
        </pc:sldMkLst>
        <pc:spChg chg="add mod">
          <ac:chgData name="Porntip Sukjamlong" userId="719fb162c3c5d793" providerId="LiveId" clId="{2894223F-FA53-44FD-B6CA-090F0F4B8977}" dt="2023-12-12T08:50:35.215" v="655" actId="207"/>
          <ac:spMkLst>
            <pc:docMk/>
            <pc:sldMk cId="4075084218" sldId="322"/>
            <ac:spMk id="2" creationId="{E8C59011-7000-5A2F-2CF2-F9FC378EF4BB}"/>
          </ac:spMkLst>
        </pc:spChg>
        <pc:spChg chg="add mod">
          <ac:chgData name="Porntip Sukjamlong" userId="719fb162c3c5d793" providerId="LiveId" clId="{2894223F-FA53-44FD-B6CA-090F0F4B8977}" dt="2023-12-12T08:51:17.779" v="674" actId="1076"/>
          <ac:spMkLst>
            <pc:docMk/>
            <pc:sldMk cId="4075084218" sldId="322"/>
            <ac:spMk id="3" creationId="{69940DCD-08E5-2456-F5FB-D3D8185E6439}"/>
          </ac:spMkLst>
        </pc:spChg>
      </pc:sldChg>
      <pc:sldChg chg="addSp delSp modSp add mod">
        <pc:chgData name="Porntip Sukjamlong" userId="719fb162c3c5d793" providerId="LiveId" clId="{2894223F-FA53-44FD-B6CA-090F0F4B8977}" dt="2023-12-17T06:33:18.138" v="776" actId="1076"/>
        <pc:sldMkLst>
          <pc:docMk/>
          <pc:sldMk cId="3837917376" sldId="323"/>
        </pc:sldMkLst>
        <pc:spChg chg="add mod">
          <ac:chgData name="Porntip Sukjamlong" userId="719fb162c3c5d793" providerId="LiveId" clId="{2894223F-FA53-44FD-B6CA-090F0F4B8977}" dt="2023-12-17T06:32:41.042" v="763" actId="1076"/>
          <ac:spMkLst>
            <pc:docMk/>
            <pc:sldMk cId="3837917376" sldId="323"/>
            <ac:spMk id="2" creationId="{F817B6BD-B4D4-0FC8-A6A3-F98A1DFC2E4C}"/>
          </ac:spMkLst>
        </pc:spChg>
        <pc:picChg chg="add mod">
          <ac:chgData name="Porntip Sukjamlong" userId="719fb162c3c5d793" providerId="LiveId" clId="{2894223F-FA53-44FD-B6CA-090F0F4B8977}" dt="2023-12-17T06:33:18.138" v="776" actId="1076"/>
          <ac:picMkLst>
            <pc:docMk/>
            <pc:sldMk cId="3837917376" sldId="323"/>
            <ac:picMk id="3" creationId="{A6DFB05E-6407-8B5B-6770-AC1C7EAEB160}"/>
          </ac:picMkLst>
        </pc:picChg>
        <pc:picChg chg="add mod">
          <ac:chgData name="Porntip Sukjamlong" userId="719fb162c3c5d793" providerId="LiveId" clId="{2894223F-FA53-44FD-B6CA-090F0F4B8977}" dt="2023-12-17T06:33:11.696" v="774" actId="1076"/>
          <ac:picMkLst>
            <pc:docMk/>
            <pc:sldMk cId="3837917376" sldId="323"/>
            <ac:picMk id="4" creationId="{D1B443C1-F9DE-FFB4-E5A1-A26122132676}"/>
          </ac:picMkLst>
        </pc:picChg>
        <pc:inkChg chg="add del mod">
          <ac:chgData name="Porntip Sukjamlong" userId="719fb162c3c5d793" providerId="LiveId" clId="{2894223F-FA53-44FD-B6CA-090F0F4B8977}" dt="2023-12-17T06:32:47.574" v="765" actId="478"/>
          <ac:inkMkLst>
            <pc:docMk/>
            <pc:sldMk cId="3837917376" sldId="323"/>
            <ac:inkMk id="5" creationId="{43B381BB-7C42-6496-6CC4-7B647A2D8452}"/>
          </ac:inkMkLst>
        </pc:inkChg>
        <pc:inkChg chg="add mod">
          <ac:chgData name="Porntip Sukjamlong" userId="719fb162c3c5d793" providerId="LiveId" clId="{2894223F-FA53-44FD-B6CA-090F0F4B8977}" dt="2023-12-17T06:32:41.042" v="763" actId="1076"/>
          <ac:inkMkLst>
            <pc:docMk/>
            <pc:sldMk cId="3837917376" sldId="323"/>
            <ac:inkMk id="6" creationId="{D0819725-BC3B-8F74-D246-BC1079BC2D51}"/>
          </ac:inkMkLst>
        </pc:inkChg>
        <pc:inkChg chg="add mod">
          <ac:chgData name="Porntip Sukjamlong" userId="719fb162c3c5d793" providerId="LiveId" clId="{2894223F-FA53-44FD-B6CA-090F0F4B8977}" dt="2023-12-17T06:32:41.042" v="763" actId="1076"/>
          <ac:inkMkLst>
            <pc:docMk/>
            <pc:sldMk cId="3837917376" sldId="323"/>
            <ac:inkMk id="7" creationId="{7650F6AF-17EF-1033-1F11-32260CBB8B0E}"/>
          </ac:inkMkLst>
        </pc:inkChg>
      </pc:sldChg>
      <pc:sldChg chg="addSp modSp add mod">
        <pc:chgData name="Porntip Sukjamlong" userId="719fb162c3c5d793" providerId="LiveId" clId="{2894223F-FA53-44FD-B6CA-090F0F4B8977}" dt="2023-12-17T06:34:49.176" v="796" actId="1076"/>
        <pc:sldMkLst>
          <pc:docMk/>
          <pc:sldMk cId="2308122166" sldId="324"/>
        </pc:sldMkLst>
        <pc:picChg chg="add mod">
          <ac:chgData name="Porntip Sukjamlong" userId="719fb162c3c5d793" providerId="LiveId" clId="{2894223F-FA53-44FD-B6CA-090F0F4B8977}" dt="2023-12-17T06:34:49.176" v="796" actId="1076"/>
          <ac:picMkLst>
            <pc:docMk/>
            <pc:sldMk cId="2308122166" sldId="324"/>
            <ac:picMk id="2" creationId="{ABA1D275-088B-0B97-8C5C-B2D64ADACC20}"/>
          </ac:picMkLst>
        </pc:picChg>
      </pc:sldChg>
      <pc:sldChg chg="addSp modSp add mod">
        <pc:chgData name="Porntip Sukjamlong" userId="719fb162c3c5d793" providerId="LiveId" clId="{2894223F-FA53-44FD-B6CA-090F0F4B8977}" dt="2023-12-17T06:34:09.960" v="786" actId="1076"/>
        <pc:sldMkLst>
          <pc:docMk/>
          <pc:sldMk cId="4039487471" sldId="325"/>
        </pc:sldMkLst>
        <pc:spChg chg="add mod">
          <ac:chgData name="Porntip Sukjamlong" userId="719fb162c3c5d793" providerId="LiveId" clId="{2894223F-FA53-44FD-B6CA-090F0F4B8977}" dt="2023-12-17T06:33:58.810" v="783" actId="14100"/>
          <ac:spMkLst>
            <pc:docMk/>
            <pc:sldMk cId="4039487471" sldId="325"/>
            <ac:spMk id="2" creationId="{9AB65E4E-8C5C-AF96-B170-367D855D446D}"/>
          </ac:spMkLst>
        </pc:spChg>
        <pc:picChg chg="add mod">
          <ac:chgData name="Porntip Sukjamlong" userId="719fb162c3c5d793" providerId="LiveId" clId="{2894223F-FA53-44FD-B6CA-090F0F4B8977}" dt="2023-12-17T06:34:09.960" v="786" actId="1076"/>
          <ac:picMkLst>
            <pc:docMk/>
            <pc:sldMk cId="4039487471" sldId="325"/>
            <ac:picMk id="3" creationId="{E9CE6EE9-85A3-5DD0-FE77-D25B93855E80}"/>
          </ac:picMkLst>
        </pc:picChg>
      </pc:sldChg>
      <pc:sldChg chg="addSp modSp add mod">
        <pc:chgData name="Porntip Sukjamlong" userId="719fb162c3c5d793" providerId="LiveId" clId="{2894223F-FA53-44FD-B6CA-090F0F4B8977}" dt="2023-12-17T06:36:31.450" v="819" actId="14100"/>
        <pc:sldMkLst>
          <pc:docMk/>
          <pc:sldMk cId="4061573500" sldId="326"/>
        </pc:sldMkLst>
        <pc:picChg chg="add mod">
          <ac:chgData name="Porntip Sukjamlong" userId="719fb162c3c5d793" providerId="LiveId" clId="{2894223F-FA53-44FD-B6CA-090F0F4B8977}" dt="2023-12-17T06:36:31.450" v="819" actId="14100"/>
          <ac:picMkLst>
            <pc:docMk/>
            <pc:sldMk cId="4061573500" sldId="326"/>
            <ac:picMk id="2" creationId="{0BA2CDD9-172D-84C4-065E-0F8DCEDD836A}"/>
          </ac:picMkLst>
        </pc:picChg>
      </pc:sldChg>
      <pc:sldChg chg="addSp modSp add mod">
        <pc:chgData name="Porntip Sukjamlong" userId="719fb162c3c5d793" providerId="LiveId" clId="{2894223F-FA53-44FD-B6CA-090F0F4B8977}" dt="2023-12-17T06:36:18.613" v="815" actId="1076"/>
        <pc:sldMkLst>
          <pc:docMk/>
          <pc:sldMk cId="1245260491" sldId="327"/>
        </pc:sldMkLst>
        <pc:spChg chg="add mod">
          <ac:chgData name="Porntip Sukjamlong" userId="719fb162c3c5d793" providerId="LiveId" clId="{2894223F-FA53-44FD-B6CA-090F0F4B8977}" dt="2023-12-17T06:36:18.613" v="815" actId="1076"/>
          <ac:spMkLst>
            <pc:docMk/>
            <pc:sldMk cId="1245260491" sldId="327"/>
            <ac:spMk id="2" creationId="{CCDC01E8-C454-4075-A3B7-DD0FE2675650}"/>
          </ac:spMkLst>
        </pc:spChg>
      </pc:sldChg>
      <pc:sldChg chg="addSp modSp add mod">
        <pc:chgData name="Porntip Sukjamlong" userId="719fb162c3c5d793" providerId="LiveId" clId="{2894223F-FA53-44FD-B6CA-090F0F4B8977}" dt="2023-12-17T06:35:43.786" v="810" actId="14100"/>
        <pc:sldMkLst>
          <pc:docMk/>
          <pc:sldMk cId="4151113330" sldId="328"/>
        </pc:sldMkLst>
        <pc:spChg chg="add mod">
          <ac:chgData name="Porntip Sukjamlong" userId="719fb162c3c5d793" providerId="LiveId" clId="{2894223F-FA53-44FD-B6CA-090F0F4B8977}" dt="2023-12-17T06:35:21.021" v="805" actId="1076"/>
          <ac:spMkLst>
            <pc:docMk/>
            <pc:sldMk cId="4151113330" sldId="328"/>
            <ac:spMk id="2" creationId="{C9DA746F-9BE1-E9B6-6C32-1B233CA56505}"/>
          </ac:spMkLst>
        </pc:spChg>
        <pc:spChg chg="add mod">
          <ac:chgData name="Porntip Sukjamlong" userId="719fb162c3c5d793" providerId="LiveId" clId="{2894223F-FA53-44FD-B6CA-090F0F4B8977}" dt="2023-12-17T06:35:43.786" v="810" actId="14100"/>
          <ac:spMkLst>
            <pc:docMk/>
            <pc:sldMk cId="4151113330" sldId="328"/>
            <ac:spMk id="3" creationId="{A646D91A-60F6-6470-42A8-263604771998}"/>
          </ac:spMkLst>
        </pc:spChg>
        <pc:picChg chg="add mod">
          <ac:chgData name="Porntip Sukjamlong" userId="719fb162c3c5d793" providerId="LiveId" clId="{2894223F-FA53-44FD-B6CA-090F0F4B8977}" dt="2023-12-17T06:35:38.761" v="809" actId="14100"/>
          <ac:picMkLst>
            <pc:docMk/>
            <pc:sldMk cId="4151113330" sldId="328"/>
            <ac:picMk id="4" creationId="{E8992CC1-4D98-6E3F-5753-030BEC48769F}"/>
          </ac:picMkLst>
        </pc:picChg>
      </pc:sldChg>
      <pc:sldChg chg="addSp modSp add mod">
        <pc:chgData name="Porntip Sukjamlong" userId="719fb162c3c5d793" providerId="LiveId" clId="{2894223F-FA53-44FD-B6CA-090F0F4B8977}" dt="2023-12-17T06:45:07.483" v="909" actId="1076"/>
        <pc:sldMkLst>
          <pc:docMk/>
          <pc:sldMk cId="3964350873" sldId="329"/>
        </pc:sldMkLst>
        <pc:picChg chg="add mod">
          <ac:chgData name="Porntip Sukjamlong" userId="719fb162c3c5d793" providerId="LiveId" clId="{2894223F-FA53-44FD-B6CA-090F0F4B8977}" dt="2023-12-17T06:45:07.483" v="909" actId="1076"/>
          <ac:picMkLst>
            <pc:docMk/>
            <pc:sldMk cId="3964350873" sldId="329"/>
            <ac:picMk id="2" creationId="{C10F7EFB-5512-0BAA-262B-BF284AEFB527}"/>
          </ac:picMkLst>
        </pc:picChg>
      </pc:sldChg>
      <pc:sldChg chg="addSp modSp add mod">
        <pc:chgData name="Porntip Sukjamlong" userId="719fb162c3c5d793" providerId="LiveId" clId="{2894223F-FA53-44FD-B6CA-090F0F4B8977}" dt="2023-12-17T06:39:10.521" v="855" actId="1076"/>
        <pc:sldMkLst>
          <pc:docMk/>
          <pc:sldMk cId="2204874563" sldId="330"/>
        </pc:sldMkLst>
        <pc:picChg chg="add mod">
          <ac:chgData name="Porntip Sukjamlong" userId="719fb162c3c5d793" providerId="LiveId" clId="{2894223F-FA53-44FD-B6CA-090F0F4B8977}" dt="2023-12-17T06:39:10.521" v="855" actId="1076"/>
          <ac:picMkLst>
            <pc:docMk/>
            <pc:sldMk cId="2204874563" sldId="330"/>
            <ac:picMk id="2" creationId="{F38820BB-81B8-E55E-A846-7B0ACEFD5DA6}"/>
          </ac:picMkLst>
        </pc:picChg>
      </pc:sldChg>
      <pc:sldChg chg="addSp modSp add mod">
        <pc:chgData name="Porntip Sukjamlong" userId="719fb162c3c5d793" providerId="LiveId" clId="{2894223F-FA53-44FD-B6CA-090F0F4B8977}" dt="2023-12-17T06:38:44.007" v="850" actId="1076"/>
        <pc:sldMkLst>
          <pc:docMk/>
          <pc:sldMk cId="3928410086" sldId="331"/>
        </pc:sldMkLst>
        <pc:spChg chg="add mod">
          <ac:chgData name="Porntip Sukjamlong" userId="719fb162c3c5d793" providerId="LiveId" clId="{2894223F-FA53-44FD-B6CA-090F0F4B8977}" dt="2023-12-17T06:38:39.278" v="849" actId="404"/>
          <ac:spMkLst>
            <pc:docMk/>
            <pc:sldMk cId="3928410086" sldId="331"/>
            <ac:spMk id="2" creationId="{19C3639B-11B2-7813-3E29-B8527BC7E237}"/>
          </ac:spMkLst>
        </pc:spChg>
        <pc:picChg chg="add mod">
          <ac:chgData name="Porntip Sukjamlong" userId="719fb162c3c5d793" providerId="LiveId" clId="{2894223F-FA53-44FD-B6CA-090F0F4B8977}" dt="2023-12-17T06:38:44.007" v="850" actId="1076"/>
          <ac:picMkLst>
            <pc:docMk/>
            <pc:sldMk cId="3928410086" sldId="331"/>
            <ac:picMk id="3" creationId="{3344BA4B-5B5D-C075-F5F9-72C6A3BAD87B}"/>
          </ac:picMkLst>
        </pc:picChg>
      </pc:sldChg>
      <pc:sldChg chg="addSp modSp add mod">
        <pc:chgData name="Porntip Sukjamlong" userId="719fb162c3c5d793" providerId="LiveId" clId="{2894223F-FA53-44FD-B6CA-090F0F4B8977}" dt="2023-12-17T06:38:10.889" v="842" actId="1076"/>
        <pc:sldMkLst>
          <pc:docMk/>
          <pc:sldMk cId="4002888202" sldId="332"/>
        </pc:sldMkLst>
        <pc:picChg chg="add mod">
          <ac:chgData name="Porntip Sukjamlong" userId="719fb162c3c5d793" providerId="LiveId" clId="{2894223F-FA53-44FD-B6CA-090F0F4B8977}" dt="2023-12-17T06:38:10.889" v="842" actId="1076"/>
          <ac:picMkLst>
            <pc:docMk/>
            <pc:sldMk cId="4002888202" sldId="332"/>
            <ac:picMk id="2" creationId="{2928371E-9AC6-88EF-55B5-09FD2E159027}"/>
          </ac:picMkLst>
        </pc:picChg>
      </pc:sldChg>
      <pc:sldChg chg="addSp modSp add mod">
        <pc:chgData name="Porntip Sukjamlong" userId="719fb162c3c5d793" providerId="LiveId" clId="{2894223F-FA53-44FD-B6CA-090F0F4B8977}" dt="2023-12-17T06:37:57.938" v="840" actId="1076"/>
        <pc:sldMkLst>
          <pc:docMk/>
          <pc:sldMk cId="4143506686" sldId="333"/>
        </pc:sldMkLst>
        <pc:spChg chg="add mod">
          <ac:chgData name="Porntip Sukjamlong" userId="719fb162c3c5d793" providerId="LiveId" clId="{2894223F-FA53-44FD-B6CA-090F0F4B8977}" dt="2023-12-17T06:37:49.179" v="839" actId="14100"/>
          <ac:spMkLst>
            <pc:docMk/>
            <pc:sldMk cId="4143506686" sldId="333"/>
            <ac:spMk id="2" creationId="{1387F083-D9B4-B4E6-E33C-A5642058EEAE}"/>
          </ac:spMkLst>
        </pc:spChg>
        <pc:picChg chg="add mod">
          <ac:chgData name="Porntip Sukjamlong" userId="719fb162c3c5d793" providerId="LiveId" clId="{2894223F-FA53-44FD-B6CA-090F0F4B8977}" dt="2023-12-17T06:37:57.938" v="840" actId="1076"/>
          <ac:picMkLst>
            <pc:docMk/>
            <pc:sldMk cId="4143506686" sldId="333"/>
            <ac:picMk id="3" creationId="{04DE176A-87B4-C8D3-9C06-0B74196347CB}"/>
          </ac:picMkLst>
        </pc:picChg>
      </pc:sldChg>
      <pc:sldChg chg="addSp modSp add mod">
        <pc:chgData name="Porntip Sukjamlong" userId="719fb162c3c5d793" providerId="LiveId" clId="{2894223F-FA53-44FD-B6CA-090F0F4B8977}" dt="2023-12-17T06:41:05.245" v="884" actId="14100"/>
        <pc:sldMkLst>
          <pc:docMk/>
          <pc:sldMk cId="888350572" sldId="334"/>
        </pc:sldMkLst>
        <pc:spChg chg="add mod">
          <ac:chgData name="Porntip Sukjamlong" userId="719fb162c3c5d793" providerId="LiveId" clId="{2894223F-FA53-44FD-B6CA-090F0F4B8977}" dt="2023-12-17T06:40:54.259" v="880" actId="14100"/>
          <ac:spMkLst>
            <pc:docMk/>
            <pc:sldMk cId="888350572" sldId="334"/>
            <ac:spMk id="2" creationId="{8F751FF1-A7D0-9FD8-2422-635362FCBEF0}"/>
          </ac:spMkLst>
        </pc:spChg>
        <pc:spChg chg="add mod">
          <ac:chgData name="Porntip Sukjamlong" userId="719fb162c3c5d793" providerId="LiveId" clId="{2894223F-FA53-44FD-B6CA-090F0F4B8977}" dt="2023-12-17T06:41:05.245" v="884" actId="14100"/>
          <ac:spMkLst>
            <pc:docMk/>
            <pc:sldMk cId="888350572" sldId="334"/>
            <ac:spMk id="3" creationId="{FD1FE486-347F-94C6-9D99-AA8B23C3138E}"/>
          </ac:spMkLst>
        </pc:spChg>
      </pc:sldChg>
      <pc:sldChg chg="addSp modSp add mod">
        <pc:chgData name="Porntip Sukjamlong" userId="719fb162c3c5d793" providerId="LiveId" clId="{2894223F-FA53-44FD-B6CA-090F0F4B8977}" dt="2023-12-17T06:40:19.608" v="868" actId="14100"/>
        <pc:sldMkLst>
          <pc:docMk/>
          <pc:sldMk cId="3491237213" sldId="335"/>
        </pc:sldMkLst>
        <pc:picChg chg="add mod">
          <ac:chgData name="Porntip Sukjamlong" userId="719fb162c3c5d793" providerId="LiveId" clId="{2894223F-FA53-44FD-B6CA-090F0F4B8977}" dt="2023-12-17T06:40:19.608" v="868" actId="14100"/>
          <ac:picMkLst>
            <pc:docMk/>
            <pc:sldMk cId="3491237213" sldId="335"/>
            <ac:picMk id="2" creationId="{9754B385-8D32-D8AF-8192-C00929BD59E4}"/>
          </ac:picMkLst>
        </pc:picChg>
      </pc:sldChg>
      <pc:sldChg chg="addSp modSp add mod">
        <pc:chgData name="Porntip Sukjamlong" userId="719fb162c3c5d793" providerId="LiveId" clId="{2894223F-FA53-44FD-B6CA-090F0F4B8977}" dt="2023-12-17T06:39:52.262" v="865" actId="1076"/>
        <pc:sldMkLst>
          <pc:docMk/>
          <pc:sldMk cId="1324537485" sldId="336"/>
        </pc:sldMkLst>
        <pc:spChg chg="add mod">
          <ac:chgData name="Porntip Sukjamlong" userId="719fb162c3c5d793" providerId="LiveId" clId="{2894223F-FA53-44FD-B6CA-090F0F4B8977}" dt="2023-12-17T06:39:42.674" v="864" actId="1076"/>
          <ac:spMkLst>
            <pc:docMk/>
            <pc:sldMk cId="1324537485" sldId="336"/>
            <ac:spMk id="2" creationId="{8B4B232B-C8C3-22F7-245A-9163FEC48A73}"/>
          </ac:spMkLst>
        </pc:spChg>
        <pc:picChg chg="add mod">
          <ac:chgData name="Porntip Sukjamlong" userId="719fb162c3c5d793" providerId="LiveId" clId="{2894223F-FA53-44FD-B6CA-090F0F4B8977}" dt="2023-12-17T06:39:52.262" v="865" actId="1076"/>
          <ac:picMkLst>
            <pc:docMk/>
            <pc:sldMk cId="1324537485" sldId="336"/>
            <ac:picMk id="3" creationId="{C40858EA-B4C4-A483-9184-CBAFBD21ECFB}"/>
          </ac:picMkLst>
        </pc:picChg>
        <pc:inkChg chg="add mod">
          <ac:chgData name="Porntip Sukjamlong" userId="719fb162c3c5d793" providerId="LiveId" clId="{2894223F-FA53-44FD-B6CA-090F0F4B8977}" dt="2023-12-17T06:39:21.734" v="857" actId="1076"/>
          <ac:inkMkLst>
            <pc:docMk/>
            <pc:sldMk cId="1324537485" sldId="336"/>
            <ac:inkMk id="4" creationId="{DD6E4CC2-E15C-5638-EB8E-97B5BE5BBEDE}"/>
          </ac:inkMkLst>
        </pc:inkChg>
      </pc:sldChg>
      <pc:sldChg chg="addSp modSp add mod">
        <pc:chgData name="Porntip Sukjamlong" userId="719fb162c3c5d793" providerId="LiveId" clId="{2894223F-FA53-44FD-B6CA-090F0F4B8977}" dt="2023-12-17T06:42:17.761" v="900" actId="1076"/>
        <pc:sldMkLst>
          <pc:docMk/>
          <pc:sldMk cId="1145671812" sldId="337"/>
        </pc:sldMkLst>
        <pc:picChg chg="add mod">
          <ac:chgData name="Porntip Sukjamlong" userId="719fb162c3c5d793" providerId="LiveId" clId="{2894223F-FA53-44FD-B6CA-090F0F4B8977}" dt="2023-12-17T06:42:17.761" v="900" actId="1076"/>
          <ac:picMkLst>
            <pc:docMk/>
            <pc:sldMk cId="1145671812" sldId="337"/>
            <ac:picMk id="2" creationId="{BFC0A479-9B03-6F8E-A1E0-7C9D4BBCF878}"/>
          </ac:picMkLst>
        </pc:picChg>
      </pc:sldChg>
      <pc:sldChg chg="addSp modSp add mod">
        <pc:chgData name="Porntip Sukjamlong" userId="719fb162c3c5d793" providerId="LiveId" clId="{2894223F-FA53-44FD-B6CA-090F0F4B8977}" dt="2023-12-17T06:42:05.828" v="898" actId="14100"/>
        <pc:sldMkLst>
          <pc:docMk/>
          <pc:sldMk cId="511239667" sldId="338"/>
        </pc:sldMkLst>
        <pc:picChg chg="add mod">
          <ac:chgData name="Porntip Sukjamlong" userId="719fb162c3c5d793" providerId="LiveId" clId="{2894223F-FA53-44FD-B6CA-090F0F4B8977}" dt="2023-12-17T06:42:05.828" v="898" actId="14100"/>
          <ac:picMkLst>
            <pc:docMk/>
            <pc:sldMk cId="511239667" sldId="338"/>
            <ac:picMk id="2" creationId="{0AF3A1FE-2E36-5901-52BB-F0FE0C6D6677}"/>
          </ac:picMkLst>
        </pc:picChg>
      </pc:sldChg>
      <pc:sldChg chg="addSp modSp add mod">
        <pc:chgData name="Porntip Sukjamlong" userId="719fb162c3c5d793" providerId="LiveId" clId="{2894223F-FA53-44FD-B6CA-090F0F4B8977}" dt="2023-12-17T06:41:42.838" v="893" actId="1076"/>
        <pc:sldMkLst>
          <pc:docMk/>
          <pc:sldMk cId="1878172261" sldId="339"/>
        </pc:sldMkLst>
        <pc:spChg chg="add mod">
          <ac:chgData name="Porntip Sukjamlong" userId="719fb162c3c5d793" providerId="LiveId" clId="{2894223F-FA53-44FD-B6CA-090F0F4B8977}" dt="2023-12-17T06:41:30.252" v="889" actId="2711"/>
          <ac:spMkLst>
            <pc:docMk/>
            <pc:sldMk cId="1878172261" sldId="339"/>
            <ac:spMk id="2" creationId="{4490706E-B0D1-1E38-BDBA-DB9E44DE66F3}"/>
          </ac:spMkLst>
        </pc:spChg>
        <pc:picChg chg="add mod">
          <ac:chgData name="Porntip Sukjamlong" userId="719fb162c3c5d793" providerId="LiveId" clId="{2894223F-FA53-44FD-B6CA-090F0F4B8977}" dt="2023-12-17T06:41:42.838" v="893" actId="1076"/>
          <ac:picMkLst>
            <pc:docMk/>
            <pc:sldMk cId="1878172261" sldId="339"/>
            <ac:picMk id="3" creationId="{C30684B3-88E8-33DD-FCFE-0FE8BC57BED7}"/>
          </ac:picMkLst>
        </pc:picChg>
      </pc:sldChg>
      <pc:sldChg chg="addSp modSp add mod">
        <pc:chgData name="Porntip Sukjamlong" userId="719fb162c3c5d793" providerId="LiveId" clId="{2894223F-FA53-44FD-B6CA-090F0F4B8977}" dt="2023-12-17T06:47:06.738" v="944" actId="14100"/>
        <pc:sldMkLst>
          <pc:docMk/>
          <pc:sldMk cId="1096522917" sldId="340"/>
        </pc:sldMkLst>
        <pc:spChg chg="add mod">
          <ac:chgData name="Porntip Sukjamlong" userId="719fb162c3c5d793" providerId="LiveId" clId="{2894223F-FA53-44FD-B6CA-090F0F4B8977}" dt="2023-12-17T06:46:56.895" v="940" actId="14100"/>
          <ac:spMkLst>
            <pc:docMk/>
            <pc:sldMk cId="1096522917" sldId="340"/>
            <ac:spMk id="2" creationId="{4480A697-6E08-98A6-11FC-89B8727C26FD}"/>
          </ac:spMkLst>
        </pc:spChg>
        <pc:picChg chg="add mod">
          <ac:chgData name="Porntip Sukjamlong" userId="719fb162c3c5d793" providerId="LiveId" clId="{2894223F-FA53-44FD-B6CA-090F0F4B8977}" dt="2023-12-17T06:47:06.738" v="944" actId="14100"/>
          <ac:picMkLst>
            <pc:docMk/>
            <pc:sldMk cId="1096522917" sldId="340"/>
            <ac:picMk id="3" creationId="{743B813F-1FCE-EB02-F0F9-6577824C13E8}"/>
          </ac:picMkLst>
        </pc:picChg>
      </pc:sldChg>
      <pc:sldChg chg="addSp modSp add mod">
        <pc:chgData name="Porntip Sukjamlong" userId="719fb162c3c5d793" providerId="LiveId" clId="{2894223F-FA53-44FD-B6CA-090F0F4B8977}" dt="2023-12-17T06:46:17.258" v="928" actId="14100"/>
        <pc:sldMkLst>
          <pc:docMk/>
          <pc:sldMk cId="1911877149" sldId="341"/>
        </pc:sldMkLst>
        <pc:spChg chg="add mod">
          <ac:chgData name="Porntip Sukjamlong" userId="719fb162c3c5d793" providerId="LiveId" clId="{2894223F-FA53-44FD-B6CA-090F0F4B8977}" dt="2023-12-17T06:46:17.258" v="928" actId="14100"/>
          <ac:spMkLst>
            <pc:docMk/>
            <pc:sldMk cId="1911877149" sldId="341"/>
            <ac:spMk id="2" creationId="{E98C1FA1-094F-0615-CE07-07C5886AC191}"/>
          </ac:spMkLst>
        </pc:spChg>
        <pc:spChg chg="add mod">
          <ac:chgData name="Porntip Sukjamlong" userId="719fb162c3c5d793" providerId="LiveId" clId="{2894223F-FA53-44FD-B6CA-090F0F4B8977}" dt="2023-12-17T06:46:03.885" v="924" actId="14100"/>
          <ac:spMkLst>
            <pc:docMk/>
            <pc:sldMk cId="1911877149" sldId="341"/>
            <ac:spMk id="3" creationId="{CE6D9AAB-E2CC-BCF8-451E-91E914BC6542}"/>
          </ac:spMkLst>
        </pc:spChg>
      </pc:sldChg>
      <pc:sldChg chg="addSp modSp add mod">
        <pc:chgData name="Porntip Sukjamlong" userId="719fb162c3c5d793" providerId="LiveId" clId="{2894223F-FA53-44FD-B6CA-090F0F4B8977}" dt="2023-12-17T06:45:35.392" v="917" actId="1076"/>
        <pc:sldMkLst>
          <pc:docMk/>
          <pc:sldMk cId="288836270" sldId="342"/>
        </pc:sldMkLst>
        <pc:picChg chg="add mod">
          <ac:chgData name="Porntip Sukjamlong" userId="719fb162c3c5d793" providerId="LiveId" clId="{2894223F-FA53-44FD-B6CA-090F0F4B8977}" dt="2023-12-17T06:45:35.392" v="917" actId="1076"/>
          <ac:picMkLst>
            <pc:docMk/>
            <pc:sldMk cId="288836270" sldId="342"/>
            <ac:picMk id="2" creationId="{9F0CF9E4-FC02-112C-431E-E4860C874FA4}"/>
          </ac:picMkLst>
        </pc:picChg>
      </pc:sldChg>
      <pc:sldChg chg="addSp modSp add mod">
        <pc:chgData name="Porntip Sukjamlong" userId="719fb162c3c5d793" providerId="LiveId" clId="{2894223F-FA53-44FD-B6CA-090F0F4B8977}" dt="2023-12-17T06:45:22.358" v="913" actId="1076"/>
        <pc:sldMkLst>
          <pc:docMk/>
          <pc:sldMk cId="2388310924" sldId="343"/>
        </pc:sldMkLst>
        <pc:picChg chg="add mod">
          <ac:chgData name="Porntip Sukjamlong" userId="719fb162c3c5d793" providerId="LiveId" clId="{2894223F-FA53-44FD-B6CA-090F0F4B8977}" dt="2023-12-17T06:45:22.358" v="913" actId="1076"/>
          <ac:picMkLst>
            <pc:docMk/>
            <pc:sldMk cId="2388310924" sldId="343"/>
            <ac:picMk id="2" creationId="{2C65BC6D-5623-AC61-8918-ABD06001BB2D}"/>
          </ac:picMkLst>
        </pc:picChg>
      </pc:sldChg>
      <pc:sldChg chg="addSp modSp add mod">
        <pc:chgData name="Porntip Sukjamlong" userId="719fb162c3c5d793" providerId="LiveId" clId="{2894223F-FA53-44FD-B6CA-090F0F4B8977}" dt="2023-12-17T06:48:33.334" v="967" actId="14100"/>
        <pc:sldMkLst>
          <pc:docMk/>
          <pc:sldMk cId="116358755" sldId="344"/>
        </pc:sldMkLst>
        <pc:picChg chg="add mod">
          <ac:chgData name="Porntip Sukjamlong" userId="719fb162c3c5d793" providerId="LiveId" clId="{2894223F-FA53-44FD-B6CA-090F0F4B8977}" dt="2023-12-17T06:48:33.334" v="967" actId="14100"/>
          <ac:picMkLst>
            <pc:docMk/>
            <pc:sldMk cId="116358755" sldId="344"/>
            <ac:picMk id="2" creationId="{6ED8C8A6-41D6-87E4-AC82-E3F83DEF090E}"/>
          </ac:picMkLst>
        </pc:picChg>
      </pc:sldChg>
      <pc:sldChg chg="addSp modSp add mod">
        <pc:chgData name="Porntip Sukjamlong" userId="719fb162c3c5d793" providerId="LiveId" clId="{2894223F-FA53-44FD-B6CA-090F0F4B8977}" dt="2023-12-17T06:48:08.831" v="958" actId="1076"/>
        <pc:sldMkLst>
          <pc:docMk/>
          <pc:sldMk cId="1975474314" sldId="345"/>
        </pc:sldMkLst>
        <pc:picChg chg="add mod">
          <ac:chgData name="Porntip Sukjamlong" userId="719fb162c3c5d793" providerId="LiveId" clId="{2894223F-FA53-44FD-B6CA-090F0F4B8977}" dt="2023-12-17T06:48:08.831" v="958" actId="1076"/>
          <ac:picMkLst>
            <pc:docMk/>
            <pc:sldMk cId="1975474314" sldId="345"/>
            <ac:picMk id="2" creationId="{64AE111B-33E9-3CFD-092B-1DF6DC3BF88D}"/>
          </ac:picMkLst>
        </pc:picChg>
      </pc:sldChg>
      <pc:sldChg chg="addSp modSp add mod">
        <pc:chgData name="Porntip Sukjamlong" userId="719fb162c3c5d793" providerId="LiveId" clId="{2894223F-FA53-44FD-B6CA-090F0F4B8977}" dt="2023-12-17T06:47:56.475" v="955" actId="1076"/>
        <pc:sldMkLst>
          <pc:docMk/>
          <pc:sldMk cId="3375482040" sldId="346"/>
        </pc:sldMkLst>
        <pc:picChg chg="add mod">
          <ac:chgData name="Porntip Sukjamlong" userId="719fb162c3c5d793" providerId="LiveId" clId="{2894223F-FA53-44FD-B6CA-090F0F4B8977}" dt="2023-12-17T06:47:56.475" v="955" actId="1076"/>
          <ac:picMkLst>
            <pc:docMk/>
            <pc:sldMk cId="3375482040" sldId="346"/>
            <ac:picMk id="2" creationId="{99B76BEC-02A2-3699-C924-41E7865A012C}"/>
          </ac:picMkLst>
        </pc:picChg>
      </pc:sldChg>
      <pc:sldChg chg="addSp modSp add mod">
        <pc:chgData name="Porntip Sukjamlong" userId="719fb162c3c5d793" providerId="LiveId" clId="{2894223F-FA53-44FD-B6CA-090F0F4B8977}" dt="2023-12-17T06:47:42.631" v="952" actId="1076"/>
        <pc:sldMkLst>
          <pc:docMk/>
          <pc:sldMk cId="3779745745" sldId="347"/>
        </pc:sldMkLst>
        <pc:picChg chg="add mod">
          <ac:chgData name="Porntip Sukjamlong" userId="719fb162c3c5d793" providerId="LiveId" clId="{2894223F-FA53-44FD-B6CA-090F0F4B8977}" dt="2023-12-17T06:47:42.631" v="952" actId="1076"/>
          <ac:picMkLst>
            <pc:docMk/>
            <pc:sldMk cId="3779745745" sldId="347"/>
            <ac:picMk id="2" creationId="{72257F1B-817F-A306-6AAA-C56BCD5BF01C}"/>
          </ac:picMkLst>
        </pc:picChg>
      </pc:sldChg>
      <pc:sldChg chg="addSp modSp add mod">
        <pc:chgData name="Porntip Sukjamlong" userId="719fb162c3c5d793" providerId="LiveId" clId="{2894223F-FA53-44FD-B6CA-090F0F4B8977}" dt="2023-12-17T06:47:30.200" v="950" actId="14100"/>
        <pc:sldMkLst>
          <pc:docMk/>
          <pc:sldMk cId="3397854715" sldId="348"/>
        </pc:sldMkLst>
        <pc:picChg chg="add mod">
          <ac:chgData name="Porntip Sukjamlong" userId="719fb162c3c5d793" providerId="LiveId" clId="{2894223F-FA53-44FD-B6CA-090F0F4B8977}" dt="2023-12-17T06:47:30.200" v="950" actId="14100"/>
          <ac:picMkLst>
            <pc:docMk/>
            <pc:sldMk cId="3397854715" sldId="348"/>
            <ac:picMk id="2" creationId="{C22315C4-9027-D543-A201-CC6FB0CB9590}"/>
          </ac:picMkLst>
        </pc:picChg>
      </pc:sldChg>
      <pc:sldChg chg="addSp modSp add mod">
        <pc:chgData name="Porntip Sukjamlong" userId="719fb162c3c5d793" providerId="LiveId" clId="{2894223F-FA53-44FD-B6CA-090F0F4B8977}" dt="2023-12-17T06:49:28.744" v="987" actId="1076"/>
        <pc:sldMkLst>
          <pc:docMk/>
          <pc:sldMk cId="147761577" sldId="349"/>
        </pc:sldMkLst>
        <pc:spChg chg="add mod">
          <ac:chgData name="Porntip Sukjamlong" userId="719fb162c3c5d793" providerId="LiveId" clId="{2894223F-FA53-44FD-B6CA-090F0F4B8977}" dt="2023-12-17T06:49:28.744" v="987" actId="1076"/>
          <ac:spMkLst>
            <pc:docMk/>
            <pc:sldMk cId="147761577" sldId="349"/>
            <ac:spMk id="2" creationId="{751CB7F9-0DAB-1466-57E1-EC99847D02EA}"/>
          </ac:spMkLst>
        </pc:spChg>
        <pc:spChg chg="add mod">
          <ac:chgData name="Porntip Sukjamlong" userId="719fb162c3c5d793" providerId="LiveId" clId="{2894223F-FA53-44FD-B6CA-090F0F4B8977}" dt="2023-12-17T06:49:21.501" v="985" actId="2711"/>
          <ac:spMkLst>
            <pc:docMk/>
            <pc:sldMk cId="147761577" sldId="349"/>
            <ac:spMk id="4" creationId="{DC24B745-E1AA-6147-8A1F-9B58B603297A}"/>
          </ac:spMkLst>
        </pc:spChg>
      </pc:sldChg>
      <pc:sldChg chg="addSp modSp add mod">
        <pc:chgData name="Porntip Sukjamlong" userId="719fb162c3c5d793" providerId="LiveId" clId="{2894223F-FA53-44FD-B6CA-090F0F4B8977}" dt="2023-12-17T06:52:07.452" v="1037" actId="14100"/>
        <pc:sldMkLst>
          <pc:docMk/>
          <pc:sldMk cId="905550809" sldId="350"/>
        </pc:sldMkLst>
        <pc:spChg chg="add mod">
          <ac:chgData name="Porntip Sukjamlong" userId="719fb162c3c5d793" providerId="LiveId" clId="{2894223F-FA53-44FD-B6CA-090F0F4B8977}" dt="2023-12-17T06:52:07.452" v="1037" actId="14100"/>
          <ac:spMkLst>
            <pc:docMk/>
            <pc:sldMk cId="905550809" sldId="350"/>
            <ac:spMk id="2" creationId="{054FCD8A-51B6-0BC5-C096-19FC5DA138C6}"/>
          </ac:spMkLst>
        </pc:spChg>
        <pc:spChg chg="add mod">
          <ac:chgData name="Porntip Sukjamlong" userId="719fb162c3c5d793" providerId="LiveId" clId="{2894223F-FA53-44FD-B6CA-090F0F4B8977}" dt="2023-12-17T06:51:59.611" v="1035" actId="1076"/>
          <ac:spMkLst>
            <pc:docMk/>
            <pc:sldMk cId="905550809" sldId="350"/>
            <ac:spMk id="4" creationId="{16E5ECC4-4ED6-AE70-6A82-DD66D8CE5200}"/>
          </ac:spMkLst>
        </pc:spChg>
      </pc:sldChg>
      <pc:sldChg chg="addSp modSp add mod">
        <pc:chgData name="Porntip Sukjamlong" userId="719fb162c3c5d793" providerId="LiveId" clId="{2894223F-FA53-44FD-B6CA-090F0F4B8977}" dt="2023-12-17T06:51:07.914" v="1011" actId="1076"/>
        <pc:sldMkLst>
          <pc:docMk/>
          <pc:sldMk cId="1411419464" sldId="351"/>
        </pc:sldMkLst>
        <pc:picChg chg="add mod">
          <ac:chgData name="Porntip Sukjamlong" userId="719fb162c3c5d793" providerId="LiveId" clId="{2894223F-FA53-44FD-B6CA-090F0F4B8977}" dt="2023-12-17T06:51:07.914" v="1011" actId="1076"/>
          <ac:picMkLst>
            <pc:docMk/>
            <pc:sldMk cId="1411419464" sldId="351"/>
            <ac:picMk id="2" creationId="{82FD6C8D-03F3-D0BE-EE1F-3B5364531C32}"/>
          </ac:picMkLst>
        </pc:picChg>
      </pc:sldChg>
      <pc:sldChg chg="addSp modSp add mod">
        <pc:chgData name="Porntip Sukjamlong" userId="719fb162c3c5d793" providerId="LiveId" clId="{2894223F-FA53-44FD-B6CA-090F0F4B8977}" dt="2023-12-17T06:50:48.795" v="1006" actId="1076"/>
        <pc:sldMkLst>
          <pc:docMk/>
          <pc:sldMk cId="676422866" sldId="352"/>
        </pc:sldMkLst>
        <pc:spChg chg="add mod">
          <ac:chgData name="Porntip Sukjamlong" userId="719fb162c3c5d793" providerId="LiveId" clId="{2894223F-FA53-44FD-B6CA-090F0F4B8977}" dt="2023-12-17T06:50:37.221" v="1000" actId="14100"/>
          <ac:spMkLst>
            <pc:docMk/>
            <pc:sldMk cId="676422866" sldId="352"/>
            <ac:spMk id="2" creationId="{6CC33233-7D5B-13AC-5430-7AEBE511AD11}"/>
          </ac:spMkLst>
        </pc:spChg>
        <pc:picChg chg="add mod">
          <ac:chgData name="Porntip Sukjamlong" userId="719fb162c3c5d793" providerId="LiveId" clId="{2894223F-FA53-44FD-B6CA-090F0F4B8977}" dt="2023-12-17T06:50:48.795" v="1006" actId="1076"/>
          <ac:picMkLst>
            <pc:docMk/>
            <pc:sldMk cId="676422866" sldId="352"/>
            <ac:picMk id="3" creationId="{13D89045-ED64-FD24-6DCA-EA36D2F303C9}"/>
          </ac:picMkLst>
        </pc:picChg>
      </pc:sldChg>
      <pc:sldChg chg="addSp modSp add mod">
        <pc:chgData name="Porntip Sukjamlong" userId="719fb162c3c5d793" providerId="LiveId" clId="{2894223F-FA53-44FD-B6CA-090F0F4B8977}" dt="2023-12-17T06:50:07.003" v="995" actId="1076"/>
        <pc:sldMkLst>
          <pc:docMk/>
          <pc:sldMk cId="2816452" sldId="353"/>
        </pc:sldMkLst>
        <pc:spChg chg="add mod">
          <ac:chgData name="Porntip Sukjamlong" userId="719fb162c3c5d793" providerId="LiveId" clId="{2894223F-FA53-44FD-B6CA-090F0F4B8977}" dt="2023-12-17T06:49:53.173" v="991" actId="2711"/>
          <ac:spMkLst>
            <pc:docMk/>
            <pc:sldMk cId="2816452" sldId="353"/>
            <ac:spMk id="2" creationId="{012D3A6C-C09B-34AC-BA7E-AA42DDDF35FE}"/>
          </ac:spMkLst>
        </pc:spChg>
        <pc:picChg chg="add mod">
          <ac:chgData name="Porntip Sukjamlong" userId="719fb162c3c5d793" providerId="LiveId" clId="{2894223F-FA53-44FD-B6CA-090F0F4B8977}" dt="2023-12-17T06:50:07.003" v="995" actId="1076"/>
          <ac:picMkLst>
            <pc:docMk/>
            <pc:sldMk cId="2816452" sldId="353"/>
            <ac:picMk id="3" creationId="{3C0A1789-8155-E668-82A2-E085DAA6EA64}"/>
          </ac:picMkLst>
        </pc:picChg>
      </pc:sldChg>
      <pc:sldChg chg="addSp delSp modSp add mod">
        <pc:chgData name="Porntip Sukjamlong" userId="719fb162c3c5d793" providerId="LiveId" clId="{2894223F-FA53-44FD-B6CA-090F0F4B8977}" dt="2023-12-17T06:55:44.346" v="1095" actId="14100"/>
        <pc:sldMkLst>
          <pc:docMk/>
          <pc:sldMk cId="4186898992" sldId="354"/>
        </pc:sldMkLst>
        <pc:picChg chg="add del mod">
          <ac:chgData name="Porntip Sukjamlong" userId="719fb162c3c5d793" providerId="LiveId" clId="{2894223F-FA53-44FD-B6CA-090F0F4B8977}" dt="2023-12-17T06:55:09.885" v="1086" actId="478"/>
          <ac:picMkLst>
            <pc:docMk/>
            <pc:sldMk cId="4186898992" sldId="354"/>
            <ac:picMk id="2" creationId="{88AAA4E7-DF01-2DBC-84A9-83F14D9F6FF3}"/>
          </ac:picMkLst>
        </pc:picChg>
        <pc:picChg chg="add mod">
          <ac:chgData name="Porntip Sukjamlong" userId="719fb162c3c5d793" providerId="LiveId" clId="{2894223F-FA53-44FD-B6CA-090F0F4B8977}" dt="2023-12-17T06:55:44.346" v="1095" actId="14100"/>
          <ac:picMkLst>
            <pc:docMk/>
            <pc:sldMk cId="4186898992" sldId="354"/>
            <ac:picMk id="3" creationId="{9F32FD73-9360-41A0-6CC6-9D0D47179A38}"/>
          </ac:picMkLst>
        </pc:picChg>
      </pc:sldChg>
      <pc:sldChg chg="new del">
        <pc:chgData name="Porntip Sukjamlong" userId="719fb162c3c5d793" providerId="LiveId" clId="{2894223F-FA53-44FD-B6CA-090F0F4B8977}" dt="2023-12-17T06:51:14.832" v="1014" actId="680"/>
        <pc:sldMkLst>
          <pc:docMk/>
          <pc:sldMk cId="1822220559" sldId="355"/>
        </pc:sldMkLst>
      </pc:sldChg>
      <pc:sldChg chg="addSp delSp modSp add mod">
        <pc:chgData name="Porntip Sukjamlong" userId="719fb162c3c5d793" providerId="LiveId" clId="{2894223F-FA53-44FD-B6CA-090F0F4B8977}" dt="2023-12-17T06:54:18.796" v="1077" actId="14100"/>
        <pc:sldMkLst>
          <pc:docMk/>
          <pc:sldMk cId="3873888396" sldId="355"/>
        </pc:sldMkLst>
        <pc:spChg chg="add del mod">
          <ac:chgData name="Porntip Sukjamlong" userId="719fb162c3c5d793" providerId="LiveId" clId="{2894223F-FA53-44FD-B6CA-090F0F4B8977}" dt="2023-12-17T06:53:49.488" v="1072"/>
          <ac:spMkLst>
            <pc:docMk/>
            <pc:sldMk cId="3873888396" sldId="355"/>
            <ac:spMk id="2" creationId="{1A85F78F-685A-076D-5BCE-434A0B68B185}"/>
          </ac:spMkLst>
        </pc:spChg>
        <pc:spChg chg="add del mod">
          <ac:chgData name="Porntip Sukjamlong" userId="719fb162c3c5d793" providerId="LiveId" clId="{2894223F-FA53-44FD-B6CA-090F0F4B8977}" dt="2023-12-17T06:53:49.488" v="1072"/>
          <ac:spMkLst>
            <pc:docMk/>
            <pc:sldMk cId="3873888396" sldId="355"/>
            <ac:spMk id="3" creationId="{F4DF3A5C-ADA4-3853-687E-2029375D9738}"/>
          </ac:spMkLst>
        </pc:spChg>
        <pc:spChg chg="add mod">
          <ac:chgData name="Porntip Sukjamlong" userId="719fb162c3c5d793" providerId="LiveId" clId="{2894223F-FA53-44FD-B6CA-090F0F4B8977}" dt="2023-12-17T06:54:18.796" v="1077" actId="14100"/>
          <ac:spMkLst>
            <pc:docMk/>
            <pc:sldMk cId="3873888396" sldId="355"/>
            <ac:spMk id="4" creationId="{64A9DE4F-29DE-38D3-0D68-13A61E596548}"/>
          </ac:spMkLst>
        </pc:spChg>
      </pc:sldChg>
      <pc:sldChg chg="addSp modSp add mod">
        <pc:chgData name="Porntip Sukjamlong" userId="719fb162c3c5d793" providerId="LiveId" clId="{2894223F-FA53-44FD-B6CA-090F0F4B8977}" dt="2023-12-17T06:53:33.980" v="1070" actId="1076"/>
        <pc:sldMkLst>
          <pc:docMk/>
          <pc:sldMk cId="134277990" sldId="356"/>
        </pc:sldMkLst>
        <pc:spChg chg="add mod">
          <ac:chgData name="Porntip Sukjamlong" userId="719fb162c3c5d793" providerId="LiveId" clId="{2894223F-FA53-44FD-B6CA-090F0F4B8977}" dt="2023-12-17T06:53:33.980" v="1070" actId="1076"/>
          <ac:spMkLst>
            <pc:docMk/>
            <pc:sldMk cId="134277990" sldId="356"/>
            <ac:spMk id="2" creationId="{B42B35F5-AAA0-8EDB-A251-B6BF2AB35E2F}"/>
          </ac:spMkLst>
        </pc:spChg>
        <pc:spChg chg="add mod">
          <ac:chgData name="Porntip Sukjamlong" userId="719fb162c3c5d793" providerId="LiveId" clId="{2894223F-FA53-44FD-B6CA-090F0F4B8977}" dt="2023-12-17T06:53:26.022" v="1067" actId="1076"/>
          <ac:spMkLst>
            <pc:docMk/>
            <pc:sldMk cId="134277990" sldId="356"/>
            <ac:spMk id="3" creationId="{C7D6574A-2574-2E0C-4C3E-A27F154E9EF2}"/>
          </ac:spMkLst>
        </pc:spChg>
      </pc:sldChg>
      <pc:sldChg chg="addSp modSp add mod">
        <pc:chgData name="Porntip Sukjamlong" userId="719fb162c3c5d793" providerId="LiveId" clId="{2894223F-FA53-44FD-B6CA-090F0F4B8977}" dt="2023-12-17T06:52:51.601" v="1054" actId="1076"/>
        <pc:sldMkLst>
          <pc:docMk/>
          <pc:sldMk cId="1931354218" sldId="357"/>
        </pc:sldMkLst>
        <pc:spChg chg="add mod">
          <ac:chgData name="Porntip Sukjamlong" userId="719fb162c3c5d793" providerId="LiveId" clId="{2894223F-FA53-44FD-B6CA-090F0F4B8977}" dt="2023-12-17T06:52:51.601" v="1054" actId="1076"/>
          <ac:spMkLst>
            <pc:docMk/>
            <pc:sldMk cId="1931354218" sldId="357"/>
            <ac:spMk id="2" creationId="{83235F18-5C4A-3784-57DB-DD7AC8D641EC}"/>
          </ac:spMkLst>
        </pc:spChg>
        <pc:spChg chg="add mod">
          <ac:chgData name="Porntip Sukjamlong" userId="719fb162c3c5d793" providerId="LiveId" clId="{2894223F-FA53-44FD-B6CA-090F0F4B8977}" dt="2023-12-17T06:52:47.540" v="1052" actId="1076"/>
          <ac:spMkLst>
            <pc:docMk/>
            <pc:sldMk cId="1931354218" sldId="357"/>
            <ac:spMk id="4" creationId="{E6AB7A9D-506E-936E-7463-B1994C2B4120}"/>
          </ac:spMkLst>
        </pc:spChg>
      </pc:sldChg>
      <pc:sldChg chg="addSp modSp add mod">
        <pc:chgData name="Porntip Sukjamlong" userId="719fb162c3c5d793" providerId="LiveId" clId="{2894223F-FA53-44FD-B6CA-090F0F4B8977}" dt="2023-12-17T06:57:41.933" v="1158" actId="1076"/>
        <pc:sldMkLst>
          <pc:docMk/>
          <pc:sldMk cId="3768716950" sldId="358"/>
        </pc:sldMkLst>
        <pc:picChg chg="add mod">
          <ac:chgData name="Porntip Sukjamlong" userId="719fb162c3c5d793" providerId="LiveId" clId="{2894223F-FA53-44FD-B6CA-090F0F4B8977}" dt="2023-12-17T06:57:41.933" v="1158" actId="1076"/>
          <ac:picMkLst>
            <pc:docMk/>
            <pc:sldMk cId="3768716950" sldId="358"/>
            <ac:picMk id="2" creationId="{DC6D0A2F-9699-7134-C43E-22F37578B64C}"/>
          </ac:picMkLst>
        </pc:picChg>
      </pc:sldChg>
      <pc:sldChg chg="addSp modSp add mod">
        <pc:chgData name="Porntip Sukjamlong" userId="719fb162c3c5d793" providerId="LiveId" clId="{2894223F-FA53-44FD-B6CA-090F0F4B8977}" dt="2023-12-17T06:57:19.250" v="1151" actId="14100"/>
        <pc:sldMkLst>
          <pc:docMk/>
          <pc:sldMk cId="2710947531" sldId="359"/>
        </pc:sldMkLst>
        <pc:picChg chg="add mod">
          <ac:chgData name="Porntip Sukjamlong" userId="719fb162c3c5d793" providerId="LiveId" clId="{2894223F-FA53-44FD-B6CA-090F0F4B8977}" dt="2023-12-17T06:57:19.250" v="1151" actId="14100"/>
          <ac:picMkLst>
            <pc:docMk/>
            <pc:sldMk cId="2710947531" sldId="359"/>
            <ac:picMk id="2" creationId="{25CF4527-F53D-B33A-F082-BEF750F8850F}"/>
          </ac:picMkLst>
        </pc:picChg>
      </pc:sldChg>
      <pc:sldChg chg="addSp modSp add mod">
        <pc:chgData name="Porntip Sukjamlong" userId="719fb162c3c5d793" providerId="LiveId" clId="{2894223F-FA53-44FD-B6CA-090F0F4B8977}" dt="2023-12-17T06:56:43.496" v="1141" actId="20577"/>
        <pc:sldMkLst>
          <pc:docMk/>
          <pc:sldMk cId="3045196730" sldId="360"/>
        </pc:sldMkLst>
        <pc:spChg chg="add mod">
          <ac:chgData name="Porntip Sukjamlong" userId="719fb162c3c5d793" providerId="LiveId" clId="{2894223F-FA53-44FD-B6CA-090F0F4B8977}" dt="2023-12-17T06:56:14.478" v="1102"/>
          <ac:spMkLst>
            <pc:docMk/>
            <pc:sldMk cId="3045196730" sldId="360"/>
            <ac:spMk id="2" creationId="{0DB6B04B-AAF7-C294-DD3C-D4497A56955A}"/>
          </ac:spMkLst>
        </pc:spChg>
        <pc:spChg chg="add mod">
          <ac:chgData name="Porntip Sukjamlong" userId="719fb162c3c5d793" providerId="LiveId" clId="{2894223F-FA53-44FD-B6CA-090F0F4B8977}" dt="2023-12-17T06:56:43.496" v="1141" actId="20577"/>
          <ac:spMkLst>
            <pc:docMk/>
            <pc:sldMk cId="3045196730" sldId="360"/>
            <ac:spMk id="3" creationId="{27DE6B0A-C946-5D18-6676-46C212E9238E}"/>
          </ac:spMkLst>
        </pc:spChg>
      </pc:sldChg>
      <pc:sldChg chg="addSp modSp add mod">
        <pc:chgData name="Porntip Sukjamlong" userId="719fb162c3c5d793" providerId="LiveId" clId="{2894223F-FA53-44FD-B6CA-090F0F4B8977}" dt="2023-12-17T06:58:46.458" v="1166" actId="14100"/>
        <pc:sldMkLst>
          <pc:docMk/>
          <pc:sldMk cId="3126476870" sldId="361"/>
        </pc:sldMkLst>
        <pc:picChg chg="add mod">
          <ac:chgData name="Porntip Sukjamlong" userId="719fb162c3c5d793" providerId="LiveId" clId="{2894223F-FA53-44FD-B6CA-090F0F4B8977}" dt="2023-12-17T06:58:46.458" v="1166" actId="14100"/>
          <ac:picMkLst>
            <pc:docMk/>
            <pc:sldMk cId="3126476870" sldId="361"/>
            <ac:picMk id="3" creationId="{6CAB30BE-BA4E-05AE-A0C8-27AD19173C57}"/>
          </ac:picMkLst>
        </pc:picChg>
      </pc:sldChg>
      <pc:sldChg chg="add del">
        <pc:chgData name="Porntip Sukjamlong" userId="719fb162c3c5d793" providerId="LiveId" clId="{2894223F-FA53-44FD-B6CA-090F0F4B8977}" dt="2023-12-17T06:58:14.567" v="1162" actId="2696"/>
        <pc:sldMkLst>
          <pc:docMk/>
          <pc:sldMk cId="3361724728" sldId="362"/>
        </pc:sldMkLst>
      </pc:sldChg>
      <pc:sldMasterChg chg="delSldLayout">
        <pc:chgData name="Porntip Sukjamlong" userId="719fb162c3c5d793" providerId="LiveId" clId="{2894223F-FA53-44FD-B6CA-090F0F4B8977}" dt="2023-12-17T06:58:14.567" v="1162" actId="2696"/>
        <pc:sldMasterMkLst>
          <pc:docMk/>
          <pc:sldMasterMk cId="0" sldId="2147483668"/>
        </pc:sldMasterMkLst>
        <pc:sldLayoutChg chg="del">
          <pc:chgData name="Porntip Sukjamlong" userId="719fb162c3c5d793" providerId="LiveId" clId="{2894223F-FA53-44FD-B6CA-090F0F4B8977}" dt="2023-12-17T06:57:55.191" v="1159" actId="2696"/>
          <pc:sldLayoutMkLst>
            <pc:docMk/>
            <pc:sldMasterMk cId="0" sldId="2147483668"/>
            <pc:sldLayoutMk cId="0" sldId="2147483649"/>
          </pc:sldLayoutMkLst>
        </pc:sldLayoutChg>
        <pc:sldLayoutChg chg="del">
          <pc:chgData name="Porntip Sukjamlong" userId="719fb162c3c5d793" providerId="LiveId" clId="{2894223F-FA53-44FD-B6CA-090F0F4B8977}" dt="2023-12-17T06:57:55.191" v="1159" actId="2696"/>
          <pc:sldLayoutMkLst>
            <pc:docMk/>
            <pc:sldMasterMk cId="0" sldId="2147483668"/>
            <pc:sldLayoutMk cId="0" sldId="2147483650"/>
          </pc:sldLayoutMkLst>
        </pc:sldLayoutChg>
        <pc:sldLayoutChg chg="del">
          <pc:chgData name="Porntip Sukjamlong" userId="719fb162c3c5d793" providerId="LiveId" clId="{2894223F-FA53-44FD-B6CA-090F0F4B8977}" dt="2023-12-17T06:58:14.567" v="1162" actId="2696"/>
          <pc:sldLayoutMkLst>
            <pc:docMk/>
            <pc:sldMasterMk cId="0" sldId="2147483668"/>
            <pc:sldLayoutMk cId="0" sldId="2147483652"/>
          </pc:sldLayoutMkLst>
        </pc:sldLayoutChg>
        <pc:sldLayoutChg chg="del">
          <pc:chgData name="Porntip Sukjamlong" userId="719fb162c3c5d793" providerId="LiveId" clId="{2894223F-FA53-44FD-B6CA-090F0F4B8977}" dt="2023-12-17T06:58:14.567" v="1162" actId="2696"/>
          <pc:sldLayoutMkLst>
            <pc:docMk/>
            <pc:sldMasterMk cId="0" sldId="2147483668"/>
            <pc:sldLayoutMk cId="0" sldId="2147483653"/>
          </pc:sldLayoutMkLst>
        </pc:sldLayoutChg>
        <pc:sldLayoutChg chg="del">
          <pc:chgData name="Porntip Sukjamlong" userId="719fb162c3c5d793" providerId="LiveId" clId="{2894223F-FA53-44FD-B6CA-090F0F4B8977}" dt="2023-12-17T06:58:08.095" v="1161" actId="2696"/>
          <pc:sldLayoutMkLst>
            <pc:docMk/>
            <pc:sldMasterMk cId="0" sldId="2147483668"/>
            <pc:sldLayoutMk cId="0" sldId="2147483654"/>
          </pc:sldLayoutMkLst>
        </pc:sldLayoutChg>
        <pc:sldLayoutChg chg="del">
          <pc:chgData name="Porntip Sukjamlong" userId="719fb162c3c5d793" providerId="LiveId" clId="{2894223F-FA53-44FD-B6CA-090F0F4B8977}" dt="2023-12-17T06:58:14.567" v="1162" actId="2696"/>
          <pc:sldLayoutMkLst>
            <pc:docMk/>
            <pc:sldMasterMk cId="0" sldId="2147483668"/>
            <pc:sldLayoutMk cId="0" sldId="2147483655"/>
          </pc:sldLayoutMkLst>
        </pc:sldLayoutChg>
        <pc:sldLayoutChg chg="del">
          <pc:chgData name="Porntip Sukjamlong" userId="719fb162c3c5d793" providerId="LiveId" clId="{2894223F-FA53-44FD-B6CA-090F0F4B8977}" dt="2023-12-17T06:58:08.095" v="1161" actId="2696"/>
          <pc:sldLayoutMkLst>
            <pc:docMk/>
            <pc:sldMasterMk cId="0" sldId="2147483668"/>
            <pc:sldLayoutMk cId="0" sldId="2147483656"/>
          </pc:sldLayoutMkLst>
        </pc:sldLayoutChg>
        <pc:sldLayoutChg chg="del">
          <pc:chgData name="Porntip Sukjamlong" userId="719fb162c3c5d793" providerId="LiveId" clId="{2894223F-FA53-44FD-B6CA-090F0F4B8977}" dt="2023-12-17T06:58:08.095" v="1161" actId="2696"/>
          <pc:sldLayoutMkLst>
            <pc:docMk/>
            <pc:sldMasterMk cId="0" sldId="2147483668"/>
            <pc:sldLayoutMk cId="0" sldId="2147483657"/>
          </pc:sldLayoutMkLst>
        </pc:sldLayoutChg>
        <pc:sldLayoutChg chg="del">
          <pc:chgData name="Porntip Sukjamlong" userId="719fb162c3c5d793" providerId="LiveId" clId="{2894223F-FA53-44FD-B6CA-090F0F4B8977}" dt="2023-12-17T06:58:08.095" v="1161" actId="2696"/>
          <pc:sldLayoutMkLst>
            <pc:docMk/>
            <pc:sldMasterMk cId="0" sldId="2147483668"/>
            <pc:sldLayoutMk cId="0" sldId="2147483658"/>
          </pc:sldLayoutMkLst>
        </pc:sldLayoutChg>
        <pc:sldLayoutChg chg="del">
          <pc:chgData name="Porntip Sukjamlong" userId="719fb162c3c5d793" providerId="LiveId" clId="{2894223F-FA53-44FD-B6CA-090F0F4B8977}" dt="2023-12-17T06:58:08.095" v="1161" actId="2696"/>
          <pc:sldLayoutMkLst>
            <pc:docMk/>
            <pc:sldMasterMk cId="0" sldId="2147483668"/>
            <pc:sldLayoutMk cId="0" sldId="2147483659"/>
          </pc:sldLayoutMkLst>
        </pc:sldLayoutChg>
        <pc:sldLayoutChg chg="del">
          <pc:chgData name="Porntip Sukjamlong" userId="719fb162c3c5d793" providerId="LiveId" clId="{2894223F-FA53-44FD-B6CA-090F0F4B8977}" dt="2023-12-17T06:58:08.095" v="1161" actId="2696"/>
          <pc:sldLayoutMkLst>
            <pc:docMk/>
            <pc:sldMasterMk cId="0" sldId="2147483668"/>
            <pc:sldLayoutMk cId="0" sldId="2147483660"/>
          </pc:sldLayoutMkLst>
        </pc:sldLayoutChg>
        <pc:sldLayoutChg chg="del">
          <pc:chgData name="Porntip Sukjamlong" userId="719fb162c3c5d793" providerId="LiveId" clId="{2894223F-FA53-44FD-B6CA-090F0F4B8977}" dt="2023-12-17T06:58:02.934" v="1160" actId="2696"/>
          <pc:sldLayoutMkLst>
            <pc:docMk/>
            <pc:sldMasterMk cId="0" sldId="2147483668"/>
            <pc:sldLayoutMk cId="0" sldId="2147483662"/>
          </pc:sldLayoutMkLst>
        </pc:sldLayoutChg>
        <pc:sldLayoutChg chg="del">
          <pc:chgData name="Porntip Sukjamlong" userId="719fb162c3c5d793" providerId="LiveId" clId="{2894223F-FA53-44FD-B6CA-090F0F4B8977}" dt="2023-12-17T06:58:02.934" v="1160" actId="2696"/>
          <pc:sldLayoutMkLst>
            <pc:docMk/>
            <pc:sldMasterMk cId="0" sldId="2147483668"/>
            <pc:sldLayoutMk cId="0" sldId="2147483663"/>
          </pc:sldLayoutMkLst>
        </pc:sldLayoutChg>
        <pc:sldLayoutChg chg="del">
          <pc:chgData name="Porntip Sukjamlong" userId="719fb162c3c5d793" providerId="LiveId" clId="{2894223F-FA53-44FD-B6CA-090F0F4B8977}" dt="2023-12-17T06:58:02.934" v="1160" actId="2696"/>
          <pc:sldLayoutMkLst>
            <pc:docMk/>
            <pc:sldMasterMk cId="0" sldId="2147483668"/>
            <pc:sldLayoutMk cId="0" sldId="2147483664"/>
          </pc:sldLayoutMkLst>
        </pc:sldLayoutChg>
        <pc:sldLayoutChg chg="del">
          <pc:chgData name="Porntip Sukjamlong" userId="719fb162c3c5d793" providerId="LiveId" clId="{2894223F-FA53-44FD-B6CA-090F0F4B8977}" dt="2023-12-17T06:58:02.934" v="1160" actId="2696"/>
          <pc:sldLayoutMkLst>
            <pc:docMk/>
            <pc:sldMasterMk cId="0" sldId="2147483668"/>
            <pc:sldLayoutMk cId="0" sldId="2147483665"/>
          </pc:sldLayoutMkLst>
        </pc:sldLayoutChg>
        <pc:sldLayoutChg chg="del">
          <pc:chgData name="Porntip Sukjamlong" userId="719fb162c3c5d793" providerId="LiveId" clId="{2894223F-FA53-44FD-B6CA-090F0F4B8977}" dt="2023-12-17T06:58:02.934" v="1160" actId="2696"/>
          <pc:sldLayoutMkLst>
            <pc:docMk/>
            <pc:sldMasterMk cId="0" sldId="2147483668"/>
            <pc:sldLayoutMk cId="0" sldId="2147483666"/>
          </pc:sldLayoutMkLst>
        </pc:sldLayoutChg>
        <pc:sldLayoutChg chg="del">
          <pc:chgData name="Porntip Sukjamlong" userId="719fb162c3c5d793" providerId="LiveId" clId="{2894223F-FA53-44FD-B6CA-090F0F4B8977}" dt="2023-12-17T06:57:55.191" v="1159" actId="2696"/>
          <pc:sldLayoutMkLst>
            <pc:docMk/>
            <pc:sldMasterMk cId="0" sldId="2147483668"/>
            <pc:sldLayoutMk cId="0" sldId="2147483667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3-12-17T06:32:38.64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3297 3244 0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3-12-17T06:32:38.64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3297 3244 0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249.9771" units="1/cm"/>
          <inkml:channelProperty channel="T" name="resolution" value="1" units="1/dev"/>
        </inkml:channelProperties>
      </inkml:inkSource>
      <inkml:timestamp xml:id="ts0" timeString="2023-12-17T06:39:18.72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193 99 69 0,'0'0'80'0,"0"0"-16"15,0 0 7-15,0 0-8 0,0 0 3 0,0 0-9 16,0 0-13-16,0 0 9 0,0 0-2 0,0 0-9 16,0 0-4-16,0 0-13 0,-21 22 8 0,21-22-12 15,0 0 5-15,-5 14 3 0,5-14 3 0,-3 11-6 16,3-11-9-16,-4 10 5 0,4-10 1 0,-5 13-2 15,5-13 2-15,-2 8-11 0,2-8 0 0,-6 14-3 16,6-14 6-16,0 0-5 0,-3 11-2 0,3-11 2 16,0 0 3-16,-5 8 1 0,5-8 2 0,0 0-16 15,0 0 18-15,0 0 3 0,0 0 4 0,-6 9 1 16,6-9 4-16,0 0-16 0,0 0 7 0,0 0-5 15,0 0 23-15,0 0-8 0,0 0-10 0,0 0-9 16,0 0 4-16,0 0-8 0,0 0-5 0,0 0 14 16,0 0-8-16,0 0 1 0,-10-27-6 0,10 27 5 15,-3-11 5-15,3 11-5 0,0 0 8 0,0-16-13 16,0 16 11-16,5-16-10 0,-5 16 8 0,1-13 3 15,-1 13-2-15,5-11-14 0,-5 11-2 0,3-12-6 16,-3 12 15-16,10-14-4 0,-10 14 2 0,4-11 4 0,-4 11-20 16,7-14 15-16,-7 14 2 0,6-8 3 15,-6 8-17-15,6-8 12 0,-6 8-1 0,0 0-3 16,13-10 6-16,-7 2-1 0,-6 8 4 0,15-8-9 15,-9 5-13-15,-6 3 26 0,16-6-9 16,-16 6 4-16,12-6-2 0,-5 2 3 0,-7 4-8 0,11-3 9 0,-11 3-9 16,0 0 1-16,17-6 0 0,-17 6 1 15,0 0-8-15,14-1 12 0,-14 1-13 0,0 0 7 16,11-3-6-16,-11 3 5 0,0 0-2 0,0 0-2 15,18 6 4-15,-18-6 9 0,6 11-12 0,-1-6 14 0,-5-5-3 16,9 10 2-16,-5-3 10 0,-4-7-23 0,7 11 0 16,-2-4 9-16,-5-7 5 0,7 17-7 15,-7-17-2-15,3 14 0 0,0-6 3 0,-3-8 6 16,1 14-13-16,-1-14 2 0,2 16-5 0,-2-16 10 0,-2 20-10 15,2-20-4-15,0 16 9 0,0-8-1 0,0-8 7 16,-4 21-11-16,2-13 10 0,2-8 3 0,-6 16-10 16,3-7 2-16,-4-1-5 0,1 0 9 15,6-8-9-15,-11 15 2 0,3-8-1 0,0 0 12 0,-1 4-4 16,-2 0-1-16,-2-3 1 0,5 3-8 0,-3-3 8 15,0-1 0-15,1 3-2 0,3-6-2 0,-5 2-2 16,6 1-8-16,6-7-9 0,-13 9 26 0,13-9-8 16,-14 7-2-16,14-7 7 0,-9 6-3 0,2 0 8 15,7-6-15-15,-9 5 17 0,9-5-4 0,-11 5-3 16,11-5-13-16,0 0 25 0,0 0-5 0,-10 5 5 15,10-5-4-15,0 0 5 0,0 0 8 16,0 0-13-16,0 0-2 0,0 0 3 0,0 0 2 0,0 0-12 16,0 0 11-16,0 0-9 0,0 0-2 0,0 0 4 15,0 0-7-15,0 0 8 0,27-17-7 0,-27 17 1 16,11-4 1-16,-11 4 3 0,13-3-15 0,-13 3 1 15,13-2 12-15,-13 2 8 0,0 0-13 0,17-1 2 16,-17 1-1-16,11-2-4 0,-11 2 4 0,0 0 5 16,13-2-6-16,-13 2 4 0,0 0-6 0,16 2 7 15,-16-2-8-15,0 0 7 0,17 0 2 0,-17 0-5 16,0 0-1-16,13 0 1 0,-13 0 1 0,7 5-5 15,-7-5 0-15,12 3 3 0,-12-3-13 0,0 0 10 16,9 9-2-16,-9-9 12 0,0 0-6 0,6 11-6 16,-6-11 0-16,2 5 11 0,-2-5-6 0,0 0-5 15,3 14 2-15,-3-14 11 0,0 0-8 0,0 12 1 16,0-12 1-16,0 0 2 0,0 14 5 0,0-14-12 15,-3 16 1-15,3-16-2 0,-5 9 6 0,5-9-5 16,-9 13-2-16,9-13 4 0,-8 10 3 0,0-2 7 0,8-8-5 16,-13 7-4-16,7 0-8 0,-4-2 15 15,3 1-10-15,-6-1 4 0,5 2-6 0,-5-4 1 16,4 4-14-16,-4-2 19 0,4 1 6 0,-5-1-27 15,1 3 22-15,0-5 3 0,1 3-7 0,2-2 7 0,-1-1 0 16,2-1 3-16,-4 1-12 0,-1 1 10 0,14-4-3 16,-18 4 13-16,18-4-4 0,-14 3 11 15,14-3-7-15,-14 0 5 0,14 0-4 0,-11 2 9 16,11-2-6-16,0 0 5 0,0 0-5 0,0 0 4 0,-19-2-4 15,19 2-14-15,0 0 4 0,0 0-1 0,-10-8 0 16,10 8-16-16,0 0-21 0,0 0-25 16,0 0-26-16,0 0-38 0,0 0-167 0,0 0-334 15,2-15 115-15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3448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965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5495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019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4040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4794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31489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8453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16966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8882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19632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50536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26712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07021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45301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8144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42104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73763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319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87938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60738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09760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57880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00693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99603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69289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06780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92174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20852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745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89109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19247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63671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74448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5467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63625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29076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73229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08055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657349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3450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37637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287134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110750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108136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654742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713603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610351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50629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710693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734014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4620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178656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636830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332068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359913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04852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708126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75264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922765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265848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937107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7106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065646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610708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313247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573706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418485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434567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350734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318042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20673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18094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7142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057940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151012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146827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307068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9090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8259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532142" y="313967"/>
            <a:ext cx="11129963" cy="6234589"/>
          </a:xfrm>
          <a:custGeom>
            <a:avLst/>
            <a:gdLst/>
            <a:ahLst/>
            <a:cxnLst/>
            <a:rect l="l" t="t" r="r" b="b"/>
            <a:pathLst>
              <a:path w="11715750" h="6562725" extrusionOk="0">
                <a:moveTo>
                  <a:pt x="0" y="0"/>
                </a:moveTo>
                <a:lnTo>
                  <a:pt x="11715750" y="0"/>
                </a:lnTo>
                <a:lnTo>
                  <a:pt x="11715750" y="6562725"/>
                </a:lnTo>
                <a:lnTo>
                  <a:pt x="0" y="6562725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127000" sx="102000" sy="102000" algn="ctr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529877" y="309440"/>
            <a:ext cx="11129963" cy="538400"/>
          </a:xfrm>
          <a:custGeom>
            <a:avLst/>
            <a:gdLst/>
            <a:ahLst/>
            <a:cxnLst/>
            <a:rect l="l" t="t" r="r" b="b"/>
            <a:pathLst>
              <a:path w="11715750" h="566737" extrusionOk="0">
                <a:moveTo>
                  <a:pt x="0" y="0"/>
                </a:moveTo>
                <a:lnTo>
                  <a:pt x="11715750" y="0"/>
                </a:lnTo>
                <a:lnTo>
                  <a:pt x="11715750" y="566738"/>
                </a:lnTo>
                <a:lnTo>
                  <a:pt x="0" y="566738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1211107" y="1418417"/>
            <a:ext cx="4144328" cy="4696301"/>
          </a:xfrm>
          <a:custGeom>
            <a:avLst/>
            <a:gdLst/>
            <a:ahLst/>
            <a:cxnLst/>
            <a:rect l="l" t="t" r="r" b="b"/>
            <a:pathLst>
              <a:path w="4362450" h="4943475" extrusionOk="0">
                <a:moveTo>
                  <a:pt x="0" y="0"/>
                </a:moveTo>
                <a:lnTo>
                  <a:pt x="4362450" y="0"/>
                </a:lnTo>
                <a:lnTo>
                  <a:pt x="4362450" y="4943475"/>
                </a:lnTo>
                <a:lnTo>
                  <a:pt x="0" y="4943475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901177" y="1115145"/>
            <a:ext cx="700463" cy="361950"/>
          </a:xfrm>
          <a:custGeom>
            <a:avLst/>
            <a:gdLst/>
            <a:ahLst/>
            <a:cxnLst/>
            <a:rect l="l" t="t" r="r" b="b"/>
            <a:pathLst>
              <a:path w="737329" h="381000" extrusionOk="0">
                <a:moveTo>
                  <a:pt x="737330" y="190500"/>
                </a:moveTo>
                <a:lnTo>
                  <a:pt x="542925" y="0"/>
                </a:lnTo>
                <a:lnTo>
                  <a:pt x="542925" y="119063"/>
                </a:lnTo>
                <a:lnTo>
                  <a:pt x="0" y="119063"/>
                </a:lnTo>
                <a:lnTo>
                  <a:pt x="0" y="261938"/>
                </a:lnTo>
                <a:lnTo>
                  <a:pt x="542925" y="261938"/>
                </a:lnTo>
                <a:lnTo>
                  <a:pt x="542925" y="381000"/>
                </a:ln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6621012" y="4953561"/>
            <a:ext cx="700463" cy="361950"/>
          </a:xfrm>
          <a:custGeom>
            <a:avLst/>
            <a:gdLst/>
            <a:ahLst/>
            <a:cxnLst/>
            <a:rect l="l" t="t" r="r" b="b"/>
            <a:pathLst>
              <a:path w="737329" h="381000" extrusionOk="0">
                <a:moveTo>
                  <a:pt x="0" y="190500"/>
                </a:moveTo>
                <a:lnTo>
                  <a:pt x="194405" y="381000"/>
                </a:lnTo>
                <a:lnTo>
                  <a:pt x="194405" y="261938"/>
                </a:lnTo>
                <a:lnTo>
                  <a:pt x="737330" y="261938"/>
                </a:lnTo>
                <a:lnTo>
                  <a:pt x="737330" y="119063"/>
                </a:lnTo>
                <a:lnTo>
                  <a:pt x="194405" y="119063"/>
                </a:lnTo>
                <a:lnTo>
                  <a:pt x="194405" y="0"/>
                </a:ln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1066513" y="5351525"/>
            <a:ext cx="375069" cy="375069"/>
          </a:xfrm>
          <a:custGeom>
            <a:avLst/>
            <a:gdLst/>
            <a:ahLst/>
            <a:cxnLst/>
            <a:rect l="l" t="t" r="r" b="b"/>
            <a:pathLst>
              <a:path w="394810" h="394810" extrusionOk="0">
                <a:moveTo>
                  <a:pt x="394811" y="96583"/>
                </a:moveTo>
                <a:lnTo>
                  <a:pt x="298227" y="0"/>
                </a:lnTo>
                <a:lnTo>
                  <a:pt x="197453" y="100774"/>
                </a:lnTo>
                <a:lnTo>
                  <a:pt x="96584" y="0"/>
                </a:lnTo>
                <a:lnTo>
                  <a:pt x="0" y="96583"/>
                </a:lnTo>
                <a:lnTo>
                  <a:pt x="100774" y="197358"/>
                </a:lnTo>
                <a:lnTo>
                  <a:pt x="0" y="298132"/>
                </a:lnTo>
                <a:lnTo>
                  <a:pt x="96584" y="394811"/>
                </a:lnTo>
                <a:lnTo>
                  <a:pt x="197453" y="293941"/>
                </a:lnTo>
                <a:lnTo>
                  <a:pt x="298227" y="394811"/>
                </a:lnTo>
                <a:lnTo>
                  <a:pt x="394811" y="298132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6656135" y="6077204"/>
            <a:ext cx="375070" cy="374980"/>
          </a:xfrm>
          <a:custGeom>
            <a:avLst/>
            <a:gdLst/>
            <a:ahLst/>
            <a:cxnLst/>
            <a:rect l="l" t="t" r="r" b="b"/>
            <a:pathLst>
              <a:path w="394811" h="394716" extrusionOk="0">
                <a:moveTo>
                  <a:pt x="394811" y="96584"/>
                </a:moveTo>
                <a:lnTo>
                  <a:pt x="298133" y="0"/>
                </a:lnTo>
                <a:lnTo>
                  <a:pt x="197358" y="100775"/>
                </a:lnTo>
                <a:lnTo>
                  <a:pt x="96584" y="0"/>
                </a:lnTo>
                <a:lnTo>
                  <a:pt x="0" y="96584"/>
                </a:lnTo>
                <a:lnTo>
                  <a:pt x="100775" y="197358"/>
                </a:lnTo>
                <a:lnTo>
                  <a:pt x="0" y="298132"/>
                </a:lnTo>
                <a:lnTo>
                  <a:pt x="96584" y="394716"/>
                </a:lnTo>
                <a:lnTo>
                  <a:pt x="197358" y="293941"/>
                </a:lnTo>
                <a:lnTo>
                  <a:pt x="298133" y="394716"/>
                </a:lnTo>
                <a:lnTo>
                  <a:pt x="394811" y="298132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7140463" y="6077204"/>
            <a:ext cx="375070" cy="374980"/>
          </a:xfrm>
          <a:custGeom>
            <a:avLst/>
            <a:gdLst/>
            <a:ahLst/>
            <a:cxnLst/>
            <a:rect l="l" t="t" r="r" b="b"/>
            <a:pathLst>
              <a:path w="394811" h="394716" extrusionOk="0">
                <a:moveTo>
                  <a:pt x="394811" y="96584"/>
                </a:moveTo>
                <a:lnTo>
                  <a:pt x="298133" y="0"/>
                </a:lnTo>
                <a:lnTo>
                  <a:pt x="197358" y="100775"/>
                </a:lnTo>
                <a:lnTo>
                  <a:pt x="96584" y="0"/>
                </a:lnTo>
                <a:lnTo>
                  <a:pt x="0" y="96584"/>
                </a:lnTo>
                <a:lnTo>
                  <a:pt x="100775" y="197358"/>
                </a:lnTo>
                <a:lnTo>
                  <a:pt x="0" y="298132"/>
                </a:lnTo>
                <a:lnTo>
                  <a:pt x="96584" y="394716"/>
                </a:lnTo>
                <a:lnTo>
                  <a:pt x="197358" y="293941"/>
                </a:lnTo>
                <a:lnTo>
                  <a:pt x="298133" y="394716"/>
                </a:lnTo>
                <a:lnTo>
                  <a:pt x="394811" y="298132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7624792" y="6077204"/>
            <a:ext cx="375070" cy="374980"/>
          </a:xfrm>
          <a:custGeom>
            <a:avLst/>
            <a:gdLst/>
            <a:ahLst/>
            <a:cxnLst/>
            <a:rect l="l" t="t" r="r" b="b"/>
            <a:pathLst>
              <a:path w="394811" h="394716" extrusionOk="0">
                <a:moveTo>
                  <a:pt x="394811" y="96584"/>
                </a:moveTo>
                <a:lnTo>
                  <a:pt x="298133" y="0"/>
                </a:lnTo>
                <a:lnTo>
                  <a:pt x="197358" y="100775"/>
                </a:lnTo>
                <a:lnTo>
                  <a:pt x="96584" y="0"/>
                </a:lnTo>
                <a:lnTo>
                  <a:pt x="0" y="96584"/>
                </a:lnTo>
                <a:lnTo>
                  <a:pt x="100775" y="197358"/>
                </a:lnTo>
                <a:lnTo>
                  <a:pt x="0" y="298132"/>
                </a:lnTo>
                <a:lnTo>
                  <a:pt x="96584" y="394716"/>
                </a:lnTo>
                <a:lnTo>
                  <a:pt x="197358" y="293941"/>
                </a:lnTo>
                <a:lnTo>
                  <a:pt x="298133" y="394716"/>
                </a:lnTo>
                <a:lnTo>
                  <a:pt x="394811" y="298132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715552" y="1885181"/>
            <a:ext cx="375070" cy="375070"/>
          </a:xfrm>
          <a:custGeom>
            <a:avLst/>
            <a:gdLst/>
            <a:ahLst/>
            <a:cxnLst/>
            <a:rect l="l" t="t" r="r" b="b"/>
            <a:pathLst>
              <a:path w="394811" h="394811" extrusionOk="0">
                <a:moveTo>
                  <a:pt x="394811" y="96583"/>
                </a:moveTo>
                <a:lnTo>
                  <a:pt x="298228" y="0"/>
                </a:lnTo>
                <a:lnTo>
                  <a:pt x="197453" y="100775"/>
                </a:lnTo>
                <a:lnTo>
                  <a:pt x="96679" y="0"/>
                </a:lnTo>
                <a:lnTo>
                  <a:pt x="0" y="96583"/>
                </a:lnTo>
                <a:lnTo>
                  <a:pt x="100870" y="197358"/>
                </a:lnTo>
                <a:lnTo>
                  <a:pt x="0" y="298133"/>
                </a:lnTo>
                <a:lnTo>
                  <a:pt x="96679" y="394811"/>
                </a:lnTo>
                <a:lnTo>
                  <a:pt x="197453" y="293942"/>
                </a:lnTo>
                <a:lnTo>
                  <a:pt x="298228" y="394811"/>
                </a:lnTo>
                <a:lnTo>
                  <a:pt x="394811" y="298133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9937415" y="5535973"/>
            <a:ext cx="434340" cy="615315"/>
          </a:xfrm>
          <a:custGeom>
            <a:avLst/>
            <a:gdLst/>
            <a:ahLst/>
            <a:cxnLst/>
            <a:rect l="l" t="t" r="r" b="b"/>
            <a:pathLst>
              <a:path w="457200" h="647700" extrusionOk="0">
                <a:moveTo>
                  <a:pt x="0" y="0"/>
                </a:moveTo>
                <a:lnTo>
                  <a:pt x="47625" y="542925"/>
                </a:lnTo>
                <a:lnTo>
                  <a:pt x="190500" y="400050"/>
                </a:lnTo>
                <a:lnTo>
                  <a:pt x="323850" y="647700"/>
                </a:lnTo>
                <a:lnTo>
                  <a:pt x="428625" y="571500"/>
                </a:lnTo>
                <a:lnTo>
                  <a:pt x="257175" y="342900"/>
                </a:lnTo>
                <a:lnTo>
                  <a:pt x="457200" y="295275"/>
                </a:ln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5561011" y="1137778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5325636" y="1137778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5099314" y="1137778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4863939" y="1137778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4628564" y="1137778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4393189" y="1137778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5561011" y="1382205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5"/>
                </a:lnTo>
                <a:lnTo>
                  <a:pt x="27432" y="44005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5"/>
                </a:lnTo>
                <a:lnTo>
                  <a:pt x="71438" y="44005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5561011" y="1626633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5"/>
                </a:lnTo>
                <a:lnTo>
                  <a:pt x="27432" y="44005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5"/>
                </a:lnTo>
                <a:lnTo>
                  <a:pt x="71438" y="44005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5561011" y="187106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5"/>
                </a:lnTo>
                <a:lnTo>
                  <a:pt x="27432" y="44005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5"/>
                </a:lnTo>
                <a:lnTo>
                  <a:pt x="71438" y="44005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794675" y="485971"/>
            <a:ext cx="190024" cy="190024"/>
          </a:xfrm>
          <a:custGeom>
            <a:avLst/>
            <a:gdLst/>
            <a:ahLst/>
            <a:cxnLst/>
            <a:rect l="l" t="t" r="r" b="b"/>
            <a:pathLst>
              <a:path w="200025" h="200025" extrusionOk="0">
                <a:moveTo>
                  <a:pt x="100013" y="200025"/>
                </a:moveTo>
                <a:lnTo>
                  <a:pt x="100013" y="200025"/>
                </a:lnTo>
                <a:cubicBezTo>
                  <a:pt x="44958" y="200025"/>
                  <a:pt x="0" y="155067"/>
                  <a:pt x="0" y="100013"/>
                </a:cubicBezTo>
                <a:lnTo>
                  <a:pt x="0" y="100013"/>
                </a:lnTo>
                <a:cubicBezTo>
                  <a:pt x="0" y="44958"/>
                  <a:pt x="44958" y="0"/>
                  <a:pt x="100013" y="0"/>
                </a:cubicBezTo>
                <a:lnTo>
                  <a:pt x="100013" y="0"/>
                </a:lnTo>
                <a:cubicBezTo>
                  <a:pt x="155067" y="0"/>
                  <a:pt x="200025" y="44958"/>
                  <a:pt x="200025" y="100013"/>
                </a:cubicBezTo>
                <a:lnTo>
                  <a:pt x="200025" y="100013"/>
                </a:lnTo>
                <a:cubicBezTo>
                  <a:pt x="200025" y="155067"/>
                  <a:pt x="155067" y="200025"/>
                  <a:pt x="100013" y="200025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1165842" y="485971"/>
            <a:ext cx="190024" cy="190024"/>
          </a:xfrm>
          <a:custGeom>
            <a:avLst/>
            <a:gdLst/>
            <a:ahLst/>
            <a:cxnLst/>
            <a:rect l="l" t="t" r="r" b="b"/>
            <a:pathLst>
              <a:path w="200025" h="200025" extrusionOk="0">
                <a:moveTo>
                  <a:pt x="100013" y="200025"/>
                </a:moveTo>
                <a:lnTo>
                  <a:pt x="100013" y="200025"/>
                </a:lnTo>
                <a:cubicBezTo>
                  <a:pt x="44958" y="200025"/>
                  <a:pt x="0" y="155067"/>
                  <a:pt x="0" y="100013"/>
                </a:cubicBezTo>
                <a:lnTo>
                  <a:pt x="0" y="100013"/>
                </a:lnTo>
                <a:cubicBezTo>
                  <a:pt x="0" y="45053"/>
                  <a:pt x="44958" y="0"/>
                  <a:pt x="100013" y="0"/>
                </a:cubicBezTo>
                <a:lnTo>
                  <a:pt x="100013" y="0"/>
                </a:lnTo>
                <a:cubicBezTo>
                  <a:pt x="154972" y="0"/>
                  <a:pt x="200025" y="44958"/>
                  <a:pt x="200025" y="100013"/>
                </a:cubicBezTo>
                <a:lnTo>
                  <a:pt x="200025" y="100013"/>
                </a:lnTo>
                <a:cubicBezTo>
                  <a:pt x="200025" y="155067"/>
                  <a:pt x="155067" y="200025"/>
                  <a:pt x="100013" y="200025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1546063" y="485971"/>
            <a:ext cx="190024" cy="190024"/>
          </a:xfrm>
          <a:custGeom>
            <a:avLst/>
            <a:gdLst/>
            <a:ahLst/>
            <a:cxnLst/>
            <a:rect l="l" t="t" r="r" b="b"/>
            <a:pathLst>
              <a:path w="200025" h="200025" extrusionOk="0">
                <a:moveTo>
                  <a:pt x="100013" y="200025"/>
                </a:moveTo>
                <a:lnTo>
                  <a:pt x="100013" y="200025"/>
                </a:lnTo>
                <a:cubicBezTo>
                  <a:pt x="44958" y="200025"/>
                  <a:pt x="0" y="155067"/>
                  <a:pt x="0" y="100013"/>
                </a:cubicBezTo>
                <a:lnTo>
                  <a:pt x="0" y="100013"/>
                </a:lnTo>
                <a:cubicBezTo>
                  <a:pt x="0" y="45053"/>
                  <a:pt x="44958" y="0"/>
                  <a:pt x="100013" y="0"/>
                </a:cubicBezTo>
                <a:lnTo>
                  <a:pt x="100013" y="0"/>
                </a:lnTo>
                <a:cubicBezTo>
                  <a:pt x="154972" y="0"/>
                  <a:pt x="200025" y="44958"/>
                  <a:pt x="200025" y="100013"/>
                </a:cubicBezTo>
                <a:lnTo>
                  <a:pt x="200025" y="100013"/>
                </a:lnTo>
                <a:cubicBezTo>
                  <a:pt x="200025" y="155067"/>
                  <a:pt x="155067" y="200025"/>
                  <a:pt x="100013" y="200025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11474727" y="1039166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11474727" y="1283593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5"/>
                </a:lnTo>
                <a:lnTo>
                  <a:pt x="27432" y="44005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5"/>
                </a:lnTo>
                <a:lnTo>
                  <a:pt x="71438" y="44005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11474727" y="1528021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5"/>
                </a:lnTo>
                <a:lnTo>
                  <a:pt x="27432" y="44005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5"/>
                </a:lnTo>
                <a:lnTo>
                  <a:pt x="71438" y="44005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11474727" y="1772447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5"/>
                </a:lnTo>
                <a:lnTo>
                  <a:pt x="27432" y="44005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5"/>
                </a:lnTo>
                <a:lnTo>
                  <a:pt x="71438" y="44005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2155119" y="628053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1928796" y="628053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1693422" y="628053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1458047" y="628053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1222672" y="628053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"/>
          <p:cNvSpPr txBox="1">
            <a:spLocks noGrp="1"/>
          </p:cNvSpPr>
          <p:nvPr>
            <p:ph type="title"/>
          </p:nvPr>
        </p:nvSpPr>
        <p:spPr>
          <a:xfrm>
            <a:off x="6016834" y="1851863"/>
            <a:ext cx="52680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r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subTitle" idx="1"/>
          </p:nvPr>
        </p:nvSpPr>
        <p:spPr>
          <a:xfrm>
            <a:off x="6007931" y="4078311"/>
            <a:ext cx="52770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"/>
          <p:cNvSpPr/>
          <p:nvPr/>
        </p:nvSpPr>
        <p:spPr>
          <a:xfrm rot="5400000">
            <a:off x="539449" y="5583511"/>
            <a:ext cx="700463" cy="361950"/>
          </a:xfrm>
          <a:custGeom>
            <a:avLst/>
            <a:gdLst/>
            <a:ahLst/>
            <a:cxnLst/>
            <a:rect l="l" t="t" r="r" b="b"/>
            <a:pathLst>
              <a:path w="737329" h="381000" extrusionOk="0">
                <a:moveTo>
                  <a:pt x="0" y="190500"/>
                </a:moveTo>
                <a:lnTo>
                  <a:pt x="194405" y="381000"/>
                </a:lnTo>
                <a:lnTo>
                  <a:pt x="194405" y="261938"/>
                </a:lnTo>
                <a:lnTo>
                  <a:pt x="737330" y="261938"/>
                </a:lnTo>
                <a:lnTo>
                  <a:pt x="737330" y="119063"/>
                </a:lnTo>
                <a:lnTo>
                  <a:pt x="194405" y="119063"/>
                </a:lnTo>
                <a:lnTo>
                  <a:pt x="194405" y="0"/>
                </a:ln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/>
          <p:cNvSpPr/>
          <p:nvPr/>
        </p:nvSpPr>
        <p:spPr>
          <a:xfrm>
            <a:off x="532142" y="313967"/>
            <a:ext cx="11129963" cy="6234589"/>
          </a:xfrm>
          <a:custGeom>
            <a:avLst/>
            <a:gdLst/>
            <a:ahLst/>
            <a:cxnLst/>
            <a:rect l="l" t="t" r="r" b="b"/>
            <a:pathLst>
              <a:path w="11715750" h="6562725" extrusionOk="0">
                <a:moveTo>
                  <a:pt x="0" y="0"/>
                </a:moveTo>
                <a:lnTo>
                  <a:pt x="11715750" y="0"/>
                </a:lnTo>
                <a:lnTo>
                  <a:pt x="11715750" y="6562725"/>
                </a:lnTo>
                <a:lnTo>
                  <a:pt x="0" y="6562725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127000" sx="102000" sy="102000" algn="ctr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5"/>
          <p:cNvSpPr txBox="1">
            <a:spLocks noGrp="1"/>
          </p:cNvSpPr>
          <p:nvPr>
            <p:ph type="body" idx="1"/>
          </p:nvPr>
        </p:nvSpPr>
        <p:spPr>
          <a:xfrm>
            <a:off x="1145738" y="4396113"/>
            <a:ext cx="9898200" cy="125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5"/>
          <p:cNvSpPr/>
          <p:nvPr/>
        </p:nvSpPr>
        <p:spPr>
          <a:xfrm>
            <a:off x="529877" y="309440"/>
            <a:ext cx="11129963" cy="538400"/>
          </a:xfrm>
          <a:custGeom>
            <a:avLst/>
            <a:gdLst/>
            <a:ahLst/>
            <a:cxnLst/>
            <a:rect l="l" t="t" r="r" b="b"/>
            <a:pathLst>
              <a:path w="11715750" h="566737" extrusionOk="0">
                <a:moveTo>
                  <a:pt x="0" y="0"/>
                </a:moveTo>
                <a:lnTo>
                  <a:pt x="11715750" y="0"/>
                </a:lnTo>
                <a:lnTo>
                  <a:pt x="11715750" y="566738"/>
                </a:lnTo>
                <a:lnTo>
                  <a:pt x="0" y="566738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5"/>
          <p:cNvSpPr/>
          <p:nvPr/>
        </p:nvSpPr>
        <p:spPr>
          <a:xfrm>
            <a:off x="10202260" y="5968129"/>
            <a:ext cx="375070" cy="374980"/>
          </a:xfrm>
          <a:custGeom>
            <a:avLst/>
            <a:gdLst/>
            <a:ahLst/>
            <a:cxnLst/>
            <a:rect l="l" t="t" r="r" b="b"/>
            <a:pathLst>
              <a:path w="394811" h="394716" extrusionOk="0">
                <a:moveTo>
                  <a:pt x="394811" y="96584"/>
                </a:moveTo>
                <a:lnTo>
                  <a:pt x="298133" y="0"/>
                </a:lnTo>
                <a:lnTo>
                  <a:pt x="197358" y="100775"/>
                </a:lnTo>
                <a:lnTo>
                  <a:pt x="96584" y="0"/>
                </a:lnTo>
                <a:lnTo>
                  <a:pt x="0" y="96584"/>
                </a:lnTo>
                <a:lnTo>
                  <a:pt x="100775" y="197358"/>
                </a:lnTo>
                <a:lnTo>
                  <a:pt x="0" y="298132"/>
                </a:lnTo>
                <a:lnTo>
                  <a:pt x="96584" y="394716"/>
                </a:lnTo>
                <a:lnTo>
                  <a:pt x="197358" y="293941"/>
                </a:lnTo>
                <a:lnTo>
                  <a:pt x="298133" y="394716"/>
                </a:lnTo>
                <a:lnTo>
                  <a:pt x="394811" y="298132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5"/>
          <p:cNvSpPr/>
          <p:nvPr/>
        </p:nvSpPr>
        <p:spPr>
          <a:xfrm>
            <a:off x="10686588" y="5968129"/>
            <a:ext cx="375070" cy="374980"/>
          </a:xfrm>
          <a:custGeom>
            <a:avLst/>
            <a:gdLst/>
            <a:ahLst/>
            <a:cxnLst/>
            <a:rect l="l" t="t" r="r" b="b"/>
            <a:pathLst>
              <a:path w="394811" h="394716" extrusionOk="0">
                <a:moveTo>
                  <a:pt x="394811" y="96584"/>
                </a:moveTo>
                <a:lnTo>
                  <a:pt x="298133" y="0"/>
                </a:lnTo>
                <a:lnTo>
                  <a:pt x="197358" y="100775"/>
                </a:lnTo>
                <a:lnTo>
                  <a:pt x="96584" y="0"/>
                </a:lnTo>
                <a:lnTo>
                  <a:pt x="0" y="96584"/>
                </a:lnTo>
                <a:lnTo>
                  <a:pt x="100775" y="197358"/>
                </a:lnTo>
                <a:lnTo>
                  <a:pt x="0" y="298132"/>
                </a:lnTo>
                <a:lnTo>
                  <a:pt x="96584" y="394716"/>
                </a:lnTo>
                <a:lnTo>
                  <a:pt x="197358" y="293941"/>
                </a:lnTo>
                <a:lnTo>
                  <a:pt x="298133" y="394716"/>
                </a:lnTo>
                <a:lnTo>
                  <a:pt x="394811" y="298132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5"/>
          <p:cNvSpPr/>
          <p:nvPr/>
        </p:nvSpPr>
        <p:spPr>
          <a:xfrm>
            <a:off x="11170917" y="5968129"/>
            <a:ext cx="375070" cy="374980"/>
          </a:xfrm>
          <a:custGeom>
            <a:avLst/>
            <a:gdLst/>
            <a:ahLst/>
            <a:cxnLst/>
            <a:rect l="l" t="t" r="r" b="b"/>
            <a:pathLst>
              <a:path w="394811" h="394716" extrusionOk="0">
                <a:moveTo>
                  <a:pt x="394811" y="96584"/>
                </a:moveTo>
                <a:lnTo>
                  <a:pt x="298133" y="0"/>
                </a:lnTo>
                <a:lnTo>
                  <a:pt x="197358" y="100775"/>
                </a:lnTo>
                <a:lnTo>
                  <a:pt x="96584" y="0"/>
                </a:lnTo>
                <a:lnTo>
                  <a:pt x="0" y="96584"/>
                </a:lnTo>
                <a:lnTo>
                  <a:pt x="100775" y="197358"/>
                </a:lnTo>
                <a:lnTo>
                  <a:pt x="0" y="298132"/>
                </a:lnTo>
                <a:lnTo>
                  <a:pt x="96584" y="394716"/>
                </a:lnTo>
                <a:lnTo>
                  <a:pt x="197358" y="293941"/>
                </a:lnTo>
                <a:lnTo>
                  <a:pt x="298133" y="394716"/>
                </a:lnTo>
                <a:lnTo>
                  <a:pt x="394811" y="298132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5"/>
          <p:cNvSpPr/>
          <p:nvPr/>
        </p:nvSpPr>
        <p:spPr>
          <a:xfrm>
            <a:off x="706677" y="1125281"/>
            <a:ext cx="375070" cy="375070"/>
          </a:xfrm>
          <a:custGeom>
            <a:avLst/>
            <a:gdLst/>
            <a:ahLst/>
            <a:cxnLst/>
            <a:rect l="l" t="t" r="r" b="b"/>
            <a:pathLst>
              <a:path w="394811" h="394811" extrusionOk="0">
                <a:moveTo>
                  <a:pt x="394811" y="96583"/>
                </a:moveTo>
                <a:lnTo>
                  <a:pt x="298228" y="0"/>
                </a:lnTo>
                <a:lnTo>
                  <a:pt x="197453" y="100775"/>
                </a:lnTo>
                <a:lnTo>
                  <a:pt x="96679" y="0"/>
                </a:lnTo>
                <a:lnTo>
                  <a:pt x="0" y="96583"/>
                </a:lnTo>
                <a:lnTo>
                  <a:pt x="100870" y="197358"/>
                </a:lnTo>
                <a:lnTo>
                  <a:pt x="0" y="298133"/>
                </a:lnTo>
                <a:lnTo>
                  <a:pt x="96679" y="394811"/>
                </a:lnTo>
                <a:lnTo>
                  <a:pt x="197453" y="293942"/>
                </a:lnTo>
                <a:lnTo>
                  <a:pt x="298228" y="394811"/>
                </a:lnTo>
                <a:lnTo>
                  <a:pt x="394811" y="298133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5"/>
          <p:cNvSpPr/>
          <p:nvPr/>
        </p:nvSpPr>
        <p:spPr>
          <a:xfrm>
            <a:off x="10971915" y="1005173"/>
            <a:ext cx="434340" cy="615315"/>
          </a:xfrm>
          <a:custGeom>
            <a:avLst/>
            <a:gdLst/>
            <a:ahLst/>
            <a:cxnLst/>
            <a:rect l="l" t="t" r="r" b="b"/>
            <a:pathLst>
              <a:path w="457200" h="647700" extrusionOk="0">
                <a:moveTo>
                  <a:pt x="0" y="0"/>
                </a:moveTo>
                <a:lnTo>
                  <a:pt x="47625" y="542925"/>
                </a:lnTo>
                <a:lnTo>
                  <a:pt x="190500" y="400050"/>
                </a:lnTo>
                <a:lnTo>
                  <a:pt x="323850" y="647700"/>
                </a:lnTo>
                <a:lnTo>
                  <a:pt x="428625" y="571500"/>
                </a:lnTo>
                <a:lnTo>
                  <a:pt x="257175" y="342900"/>
                </a:lnTo>
                <a:lnTo>
                  <a:pt x="457200" y="295275"/>
                </a:ln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5"/>
          <p:cNvSpPr/>
          <p:nvPr/>
        </p:nvSpPr>
        <p:spPr>
          <a:xfrm>
            <a:off x="794675" y="485971"/>
            <a:ext cx="190024" cy="190024"/>
          </a:xfrm>
          <a:custGeom>
            <a:avLst/>
            <a:gdLst/>
            <a:ahLst/>
            <a:cxnLst/>
            <a:rect l="l" t="t" r="r" b="b"/>
            <a:pathLst>
              <a:path w="200025" h="200025" extrusionOk="0">
                <a:moveTo>
                  <a:pt x="100013" y="200025"/>
                </a:moveTo>
                <a:lnTo>
                  <a:pt x="100013" y="200025"/>
                </a:lnTo>
                <a:cubicBezTo>
                  <a:pt x="44958" y="200025"/>
                  <a:pt x="0" y="155067"/>
                  <a:pt x="0" y="100013"/>
                </a:cubicBezTo>
                <a:lnTo>
                  <a:pt x="0" y="100013"/>
                </a:lnTo>
                <a:cubicBezTo>
                  <a:pt x="0" y="44958"/>
                  <a:pt x="44958" y="0"/>
                  <a:pt x="100013" y="0"/>
                </a:cubicBezTo>
                <a:lnTo>
                  <a:pt x="100013" y="0"/>
                </a:lnTo>
                <a:cubicBezTo>
                  <a:pt x="155067" y="0"/>
                  <a:pt x="200025" y="44958"/>
                  <a:pt x="200025" y="100013"/>
                </a:cubicBezTo>
                <a:lnTo>
                  <a:pt x="200025" y="100013"/>
                </a:lnTo>
                <a:cubicBezTo>
                  <a:pt x="200025" y="155067"/>
                  <a:pt x="155067" y="200025"/>
                  <a:pt x="100013" y="200025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5"/>
          <p:cNvSpPr/>
          <p:nvPr/>
        </p:nvSpPr>
        <p:spPr>
          <a:xfrm>
            <a:off x="1165842" y="485971"/>
            <a:ext cx="190024" cy="190024"/>
          </a:xfrm>
          <a:custGeom>
            <a:avLst/>
            <a:gdLst/>
            <a:ahLst/>
            <a:cxnLst/>
            <a:rect l="l" t="t" r="r" b="b"/>
            <a:pathLst>
              <a:path w="200025" h="200025" extrusionOk="0">
                <a:moveTo>
                  <a:pt x="100013" y="200025"/>
                </a:moveTo>
                <a:lnTo>
                  <a:pt x="100013" y="200025"/>
                </a:lnTo>
                <a:cubicBezTo>
                  <a:pt x="44958" y="200025"/>
                  <a:pt x="0" y="155067"/>
                  <a:pt x="0" y="100013"/>
                </a:cubicBezTo>
                <a:lnTo>
                  <a:pt x="0" y="100013"/>
                </a:lnTo>
                <a:cubicBezTo>
                  <a:pt x="0" y="45053"/>
                  <a:pt x="44958" y="0"/>
                  <a:pt x="100013" y="0"/>
                </a:cubicBezTo>
                <a:lnTo>
                  <a:pt x="100013" y="0"/>
                </a:lnTo>
                <a:cubicBezTo>
                  <a:pt x="154972" y="0"/>
                  <a:pt x="200025" y="44958"/>
                  <a:pt x="200025" y="100013"/>
                </a:cubicBezTo>
                <a:lnTo>
                  <a:pt x="200025" y="100013"/>
                </a:lnTo>
                <a:cubicBezTo>
                  <a:pt x="200025" y="155067"/>
                  <a:pt x="155067" y="200025"/>
                  <a:pt x="100013" y="200025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5"/>
          <p:cNvSpPr/>
          <p:nvPr/>
        </p:nvSpPr>
        <p:spPr>
          <a:xfrm>
            <a:off x="1546063" y="485971"/>
            <a:ext cx="190024" cy="190024"/>
          </a:xfrm>
          <a:custGeom>
            <a:avLst/>
            <a:gdLst/>
            <a:ahLst/>
            <a:cxnLst/>
            <a:rect l="l" t="t" r="r" b="b"/>
            <a:pathLst>
              <a:path w="200025" h="200025" extrusionOk="0">
                <a:moveTo>
                  <a:pt x="100013" y="200025"/>
                </a:moveTo>
                <a:lnTo>
                  <a:pt x="100013" y="200025"/>
                </a:lnTo>
                <a:cubicBezTo>
                  <a:pt x="44958" y="200025"/>
                  <a:pt x="0" y="155067"/>
                  <a:pt x="0" y="100013"/>
                </a:cubicBezTo>
                <a:lnTo>
                  <a:pt x="0" y="100013"/>
                </a:lnTo>
                <a:cubicBezTo>
                  <a:pt x="0" y="45053"/>
                  <a:pt x="44958" y="0"/>
                  <a:pt x="100013" y="0"/>
                </a:cubicBezTo>
                <a:lnTo>
                  <a:pt x="100013" y="0"/>
                </a:lnTo>
                <a:cubicBezTo>
                  <a:pt x="154972" y="0"/>
                  <a:pt x="200025" y="44958"/>
                  <a:pt x="200025" y="100013"/>
                </a:cubicBezTo>
                <a:lnTo>
                  <a:pt x="200025" y="100013"/>
                </a:lnTo>
                <a:cubicBezTo>
                  <a:pt x="200025" y="155067"/>
                  <a:pt x="155067" y="200025"/>
                  <a:pt x="100013" y="200025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5"/>
          <p:cNvSpPr txBox="1">
            <a:spLocks noGrp="1"/>
          </p:cNvSpPr>
          <p:nvPr>
            <p:ph type="title"/>
          </p:nvPr>
        </p:nvSpPr>
        <p:spPr>
          <a:xfrm>
            <a:off x="1145784" y="3073438"/>
            <a:ext cx="98982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1" name="Google Shape;91;p5"/>
          <p:cNvSpPr/>
          <p:nvPr/>
        </p:nvSpPr>
        <p:spPr>
          <a:xfrm>
            <a:off x="706677" y="1666956"/>
            <a:ext cx="375070" cy="375070"/>
          </a:xfrm>
          <a:custGeom>
            <a:avLst/>
            <a:gdLst/>
            <a:ahLst/>
            <a:cxnLst/>
            <a:rect l="l" t="t" r="r" b="b"/>
            <a:pathLst>
              <a:path w="394811" h="394811" extrusionOk="0">
                <a:moveTo>
                  <a:pt x="394811" y="96583"/>
                </a:moveTo>
                <a:lnTo>
                  <a:pt x="298228" y="0"/>
                </a:lnTo>
                <a:lnTo>
                  <a:pt x="197453" y="100775"/>
                </a:lnTo>
                <a:lnTo>
                  <a:pt x="96679" y="0"/>
                </a:lnTo>
                <a:lnTo>
                  <a:pt x="0" y="96583"/>
                </a:lnTo>
                <a:lnTo>
                  <a:pt x="100870" y="197358"/>
                </a:lnTo>
                <a:lnTo>
                  <a:pt x="0" y="298133"/>
                </a:lnTo>
                <a:lnTo>
                  <a:pt x="96679" y="394811"/>
                </a:lnTo>
                <a:lnTo>
                  <a:pt x="197453" y="293942"/>
                </a:lnTo>
                <a:lnTo>
                  <a:pt x="298228" y="394811"/>
                </a:lnTo>
                <a:lnTo>
                  <a:pt x="394811" y="298133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5"/>
          <p:cNvSpPr/>
          <p:nvPr/>
        </p:nvSpPr>
        <p:spPr>
          <a:xfrm>
            <a:off x="706677" y="2208631"/>
            <a:ext cx="375070" cy="375070"/>
          </a:xfrm>
          <a:custGeom>
            <a:avLst/>
            <a:gdLst/>
            <a:ahLst/>
            <a:cxnLst/>
            <a:rect l="l" t="t" r="r" b="b"/>
            <a:pathLst>
              <a:path w="394811" h="394811" extrusionOk="0">
                <a:moveTo>
                  <a:pt x="394811" y="96583"/>
                </a:moveTo>
                <a:lnTo>
                  <a:pt x="298228" y="0"/>
                </a:lnTo>
                <a:lnTo>
                  <a:pt x="197453" y="100775"/>
                </a:lnTo>
                <a:lnTo>
                  <a:pt x="96679" y="0"/>
                </a:lnTo>
                <a:lnTo>
                  <a:pt x="0" y="96583"/>
                </a:lnTo>
                <a:lnTo>
                  <a:pt x="100870" y="197358"/>
                </a:lnTo>
                <a:lnTo>
                  <a:pt x="0" y="298133"/>
                </a:lnTo>
                <a:lnTo>
                  <a:pt x="96679" y="394811"/>
                </a:lnTo>
                <a:lnTo>
                  <a:pt x="197453" y="293942"/>
                </a:lnTo>
                <a:lnTo>
                  <a:pt x="298228" y="394811"/>
                </a:lnTo>
                <a:lnTo>
                  <a:pt x="394811" y="298133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5"/>
          <p:cNvSpPr/>
          <p:nvPr/>
        </p:nvSpPr>
        <p:spPr>
          <a:xfrm>
            <a:off x="2155119" y="628053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5"/>
          <p:cNvSpPr/>
          <p:nvPr/>
        </p:nvSpPr>
        <p:spPr>
          <a:xfrm>
            <a:off x="1928796" y="628053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5"/>
          <p:cNvSpPr/>
          <p:nvPr/>
        </p:nvSpPr>
        <p:spPr>
          <a:xfrm>
            <a:off x="1693422" y="628053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5"/>
          <p:cNvSpPr/>
          <p:nvPr/>
        </p:nvSpPr>
        <p:spPr>
          <a:xfrm>
            <a:off x="1458047" y="628053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5"/>
          <p:cNvSpPr/>
          <p:nvPr/>
        </p:nvSpPr>
        <p:spPr>
          <a:xfrm>
            <a:off x="1222672" y="628053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5"/>
          <p:cNvSpPr/>
          <p:nvPr/>
        </p:nvSpPr>
        <p:spPr>
          <a:xfrm rot="5400000">
            <a:off x="539449" y="5812111"/>
            <a:ext cx="700463" cy="361950"/>
          </a:xfrm>
          <a:custGeom>
            <a:avLst/>
            <a:gdLst/>
            <a:ahLst/>
            <a:cxnLst/>
            <a:rect l="l" t="t" r="r" b="b"/>
            <a:pathLst>
              <a:path w="737329" h="381000" extrusionOk="0">
                <a:moveTo>
                  <a:pt x="0" y="190500"/>
                </a:moveTo>
                <a:lnTo>
                  <a:pt x="194405" y="381000"/>
                </a:lnTo>
                <a:lnTo>
                  <a:pt x="194405" y="261938"/>
                </a:lnTo>
                <a:lnTo>
                  <a:pt x="737330" y="261938"/>
                </a:lnTo>
                <a:lnTo>
                  <a:pt x="737330" y="119063"/>
                </a:lnTo>
                <a:lnTo>
                  <a:pt x="194405" y="119063"/>
                </a:lnTo>
                <a:lnTo>
                  <a:pt x="194405" y="0"/>
                </a:ln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CUSTOM_1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5"/>
          <p:cNvSpPr/>
          <p:nvPr/>
        </p:nvSpPr>
        <p:spPr>
          <a:xfrm>
            <a:off x="1420763" y="531625"/>
            <a:ext cx="10317194" cy="5895094"/>
          </a:xfrm>
          <a:custGeom>
            <a:avLst/>
            <a:gdLst/>
            <a:ahLst/>
            <a:cxnLst/>
            <a:rect l="l" t="t" r="r" b="b"/>
            <a:pathLst>
              <a:path w="4362450" h="4943475" extrusionOk="0">
                <a:moveTo>
                  <a:pt x="0" y="0"/>
                </a:moveTo>
                <a:lnTo>
                  <a:pt x="4362450" y="0"/>
                </a:lnTo>
                <a:lnTo>
                  <a:pt x="4362450" y="4943475"/>
                </a:lnTo>
                <a:lnTo>
                  <a:pt x="0" y="4943475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127000" sx="102000" sy="102000" algn="ctr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5"/>
          <p:cNvSpPr/>
          <p:nvPr/>
        </p:nvSpPr>
        <p:spPr>
          <a:xfrm>
            <a:off x="1143038" y="435825"/>
            <a:ext cx="10397728" cy="5775198"/>
          </a:xfrm>
          <a:custGeom>
            <a:avLst/>
            <a:gdLst/>
            <a:ahLst/>
            <a:cxnLst/>
            <a:rect l="l" t="t" r="r" b="b"/>
            <a:pathLst>
              <a:path w="11715750" h="6562725" extrusionOk="0">
                <a:moveTo>
                  <a:pt x="0" y="0"/>
                </a:moveTo>
                <a:lnTo>
                  <a:pt x="11715750" y="0"/>
                </a:lnTo>
                <a:lnTo>
                  <a:pt x="11715750" y="6562725"/>
                </a:lnTo>
                <a:lnTo>
                  <a:pt x="0" y="6562725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127000" sx="102000" sy="102000" algn="ctr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5"/>
          <p:cNvSpPr/>
          <p:nvPr/>
        </p:nvSpPr>
        <p:spPr>
          <a:xfrm>
            <a:off x="1140925" y="431300"/>
            <a:ext cx="10397728" cy="538400"/>
          </a:xfrm>
          <a:custGeom>
            <a:avLst/>
            <a:gdLst/>
            <a:ahLst/>
            <a:cxnLst/>
            <a:rect l="l" t="t" r="r" b="b"/>
            <a:pathLst>
              <a:path w="11715750" h="566737" extrusionOk="0">
                <a:moveTo>
                  <a:pt x="0" y="0"/>
                </a:moveTo>
                <a:lnTo>
                  <a:pt x="11715750" y="0"/>
                </a:lnTo>
                <a:lnTo>
                  <a:pt x="11715750" y="566738"/>
                </a:lnTo>
                <a:lnTo>
                  <a:pt x="0" y="566738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5"/>
          <p:cNvSpPr/>
          <p:nvPr/>
        </p:nvSpPr>
        <p:spPr>
          <a:xfrm>
            <a:off x="1317727" y="1247119"/>
            <a:ext cx="375070" cy="375070"/>
          </a:xfrm>
          <a:custGeom>
            <a:avLst/>
            <a:gdLst/>
            <a:ahLst/>
            <a:cxnLst/>
            <a:rect l="l" t="t" r="r" b="b"/>
            <a:pathLst>
              <a:path w="394811" h="394811" extrusionOk="0">
                <a:moveTo>
                  <a:pt x="394811" y="96583"/>
                </a:moveTo>
                <a:lnTo>
                  <a:pt x="298228" y="0"/>
                </a:lnTo>
                <a:lnTo>
                  <a:pt x="197453" y="100775"/>
                </a:lnTo>
                <a:lnTo>
                  <a:pt x="96679" y="0"/>
                </a:lnTo>
                <a:lnTo>
                  <a:pt x="0" y="96583"/>
                </a:lnTo>
                <a:lnTo>
                  <a:pt x="100870" y="197358"/>
                </a:lnTo>
                <a:lnTo>
                  <a:pt x="0" y="298133"/>
                </a:lnTo>
                <a:lnTo>
                  <a:pt x="96679" y="394811"/>
                </a:lnTo>
                <a:lnTo>
                  <a:pt x="197453" y="293942"/>
                </a:lnTo>
                <a:lnTo>
                  <a:pt x="298228" y="394811"/>
                </a:lnTo>
                <a:lnTo>
                  <a:pt x="394811" y="298133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5"/>
          <p:cNvSpPr/>
          <p:nvPr/>
        </p:nvSpPr>
        <p:spPr>
          <a:xfrm>
            <a:off x="1405725" y="607808"/>
            <a:ext cx="190024" cy="190024"/>
          </a:xfrm>
          <a:custGeom>
            <a:avLst/>
            <a:gdLst/>
            <a:ahLst/>
            <a:cxnLst/>
            <a:rect l="l" t="t" r="r" b="b"/>
            <a:pathLst>
              <a:path w="200025" h="200025" extrusionOk="0">
                <a:moveTo>
                  <a:pt x="100013" y="200025"/>
                </a:moveTo>
                <a:lnTo>
                  <a:pt x="100013" y="200025"/>
                </a:lnTo>
                <a:cubicBezTo>
                  <a:pt x="44958" y="200025"/>
                  <a:pt x="0" y="155067"/>
                  <a:pt x="0" y="100013"/>
                </a:cubicBezTo>
                <a:lnTo>
                  <a:pt x="0" y="100013"/>
                </a:lnTo>
                <a:cubicBezTo>
                  <a:pt x="0" y="44958"/>
                  <a:pt x="44958" y="0"/>
                  <a:pt x="100013" y="0"/>
                </a:cubicBezTo>
                <a:lnTo>
                  <a:pt x="100013" y="0"/>
                </a:lnTo>
                <a:cubicBezTo>
                  <a:pt x="155067" y="0"/>
                  <a:pt x="200025" y="44958"/>
                  <a:pt x="200025" y="100013"/>
                </a:cubicBezTo>
                <a:lnTo>
                  <a:pt x="200025" y="100013"/>
                </a:lnTo>
                <a:cubicBezTo>
                  <a:pt x="200025" y="155067"/>
                  <a:pt x="155067" y="200025"/>
                  <a:pt x="100013" y="200025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5"/>
          <p:cNvSpPr/>
          <p:nvPr/>
        </p:nvSpPr>
        <p:spPr>
          <a:xfrm>
            <a:off x="1776892" y="607808"/>
            <a:ext cx="190024" cy="190024"/>
          </a:xfrm>
          <a:custGeom>
            <a:avLst/>
            <a:gdLst/>
            <a:ahLst/>
            <a:cxnLst/>
            <a:rect l="l" t="t" r="r" b="b"/>
            <a:pathLst>
              <a:path w="200025" h="200025" extrusionOk="0">
                <a:moveTo>
                  <a:pt x="100013" y="200025"/>
                </a:moveTo>
                <a:lnTo>
                  <a:pt x="100013" y="200025"/>
                </a:lnTo>
                <a:cubicBezTo>
                  <a:pt x="44958" y="200025"/>
                  <a:pt x="0" y="155067"/>
                  <a:pt x="0" y="100013"/>
                </a:cubicBezTo>
                <a:lnTo>
                  <a:pt x="0" y="100013"/>
                </a:lnTo>
                <a:cubicBezTo>
                  <a:pt x="0" y="45053"/>
                  <a:pt x="44958" y="0"/>
                  <a:pt x="100013" y="0"/>
                </a:cubicBezTo>
                <a:lnTo>
                  <a:pt x="100013" y="0"/>
                </a:lnTo>
                <a:cubicBezTo>
                  <a:pt x="154972" y="0"/>
                  <a:pt x="200025" y="44958"/>
                  <a:pt x="200025" y="100013"/>
                </a:cubicBezTo>
                <a:lnTo>
                  <a:pt x="200025" y="100013"/>
                </a:lnTo>
                <a:cubicBezTo>
                  <a:pt x="200025" y="155067"/>
                  <a:pt x="155067" y="200025"/>
                  <a:pt x="100013" y="200025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5"/>
          <p:cNvSpPr/>
          <p:nvPr/>
        </p:nvSpPr>
        <p:spPr>
          <a:xfrm>
            <a:off x="2157113" y="607808"/>
            <a:ext cx="190024" cy="190024"/>
          </a:xfrm>
          <a:custGeom>
            <a:avLst/>
            <a:gdLst/>
            <a:ahLst/>
            <a:cxnLst/>
            <a:rect l="l" t="t" r="r" b="b"/>
            <a:pathLst>
              <a:path w="200025" h="200025" extrusionOk="0">
                <a:moveTo>
                  <a:pt x="100013" y="200025"/>
                </a:moveTo>
                <a:lnTo>
                  <a:pt x="100013" y="200025"/>
                </a:lnTo>
                <a:cubicBezTo>
                  <a:pt x="44958" y="200025"/>
                  <a:pt x="0" y="155067"/>
                  <a:pt x="0" y="100013"/>
                </a:cubicBezTo>
                <a:lnTo>
                  <a:pt x="0" y="100013"/>
                </a:lnTo>
                <a:cubicBezTo>
                  <a:pt x="0" y="45053"/>
                  <a:pt x="44958" y="0"/>
                  <a:pt x="100013" y="0"/>
                </a:cubicBezTo>
                <a:lnTo>
                  <a:pt x="100013" y="0"/>
                </a:lnTo>
                <a:cubicBezTo>
                  <a:pt x="154972" y="0"/>
                  <a:pt x="200025" y="44958"/>
                  <a:pt x="200025" y="100013"/>
                </a:cubicBezTo>
                <a:lnTo>
                  <a:pt x="200025" y="100013"/>
                </a:lnTo>
                <a:cubicBezTo>
                  <a:pt x="200025" y="155067"/>
                  <a:pt x="155067" y="200025"/>
                  <a:pt x="100013" y="200025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5"/>
          <p:cNvSpPr/>
          <p:nvPr/>
        </p:nvSpPr>
        <p:spPr>
          <a:xfrm>
            <a:off x="1317727" y="1788794"/>
            <a:ext cx="375070" cy="375070"/>
          </a:xfrm>
          <a:custGeom>
            <a:avLst/>
            <a:gdLst/>
            <a:ahLst/>
            <a:cxnLst/>
            <a:rect l="l" t="t" r="r" b="b"/>
            <a:pathLst>
              <a:path w="394811" h="394811" extrusionOk="0">
                <a:moveTo>
                  <a:pt x="394811" y="96583"/>
                </a:moveTo>
                <a:lnTo>
                  <a:pt x="298228" y="0"/>
                </a:lnTo>
                <a:lnTo>
                  <a:pt x="197453" y="100775"/>
                </a:lnTo>
                <a:lnTo>
                  <a:pt x="96679" y="0"/>
                </a:lnTo>
                <a:lnTo>
                  <a:pt x="0" y="96583"/>
                </a:lnTo>
                <a:lnTo>
                  <a:pt x="100870" y="197358"/>
                </a:lnTo>
                <a:lnTo>
                  <a:pt x="0" y="298133"/>
                </a:lnTo>
                <a:lnTo>
                  <a:pt x="96679" y="394811"/>
                </a:lnTo>
                <a:lnTo>
                  <a:pt x="197453" y="293942"/>
                </a:lnTo>
                <a:lnTo>
                  <a:pt x="298228" y="394811"/>
                </a:lnTo>
                <a:lnTo>
                  <a:pt x="394811" y="298133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5"/>
          <p:cNvSpPr/>
          <p:nvPr/>
        </p:nvSpPr>
        <p:spPr>
          <a:xfrm>
            <a:off x="1317727" y="2330469"/>
            <a:ext cx="375070" cy="375070"/>
          </a:xfrm>
          <a:custGeom>
            <a:avLst/>
            <a:gdLst/>
            <a:ahLst/>
            <a:cxnLst/>
            <a:rect l="l" t="t" r="r" b="b"/>
            <a:pathLst>
              <a:path w="394811" h="394811" extrusionOk="0">
                <a:moveTo>
                  <a:pt x="394811" y="96583"/>
                </a:moveTo>
                <a:lnTo>
                  <a:pt x="298228" y="0"/>
                </a:lnTo>
                <a:lnTo>
                  <a:pt x="197453" y="100775"/>
                </a:lnTo>
                <a:lnTo>
                  <a:pt x="96679" y="0"/>
                </a:lnTo>
                <a:lnTo>
                  <a:pt x="0" y="96583"/>
                </a:lnTo>
                <a:lnTo>
                  <a:pt x="100870" y="197358"/>
                </a:lnTo>
                <a:lnTo>
                  <a:pt x="0" y="298133"/>
                </a:lnTo>
                <a:lnTo>
                  <a:pt x="96679" y="394811"/>
                </a:lnTo>
                <a:lnTo>
                  <a:pt x="197453" y="293942"/>
                </a:lnTo>
                <a:lnTo>
                  <a:pt x="298228" y="394811"/>
                </a:lnTo>
                <a:lnTo>
                  <a:pt x="394811" y="298133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5"/>
          <p:cNvSpPr/>
          <p:nvPr/>
        </p:nvSpPr>
        <p:spPr>
          <a:xfrm rot="-5400000">
            <a:off x="149464" y="6219332"/>
            <a:ext cx="375070" cy="374980"/>
          </a:xfrm>
          <a:custGeom>
            <a:avLst/>
            <a:gdLst/>
            <a:ahLst/>
            <a:cxnLst/>
            <a:rect l="l" t="t" r="r" b="b"/>
            <a:pathLst>
              <a:path w="394811" h="394716" extrusionOk="0">
                <a:moveTo>
                  <a:pt x="394811" y="96584"/>
                </a:moveTo>
                <a:lnTo>
                  <a:pt x="298133" y="0"/>
                </a:lnTo>
                <a:lnTo>
                  <a:pt x="197358" y="100775"/>
                </a:lnTo>
                <a:lnTo>
                  <a:pt x="96584" y="0"/>
                </a:lnTo>
                <a:lnTo>
                  <a:pt x="0" y="96584"/>
                </a:lnTo>
                <a:lnTo>
                  <a:pt x="100775" y="197358"/>
                </a:lnTo>
                <a:lnTo>
                  <a:pt x="0" y="298132"/>
                </a:lnTo>
                <a:lnTo>
                  <a:pt x="96584" y="394716"/>
                </a:lnTo>
                <a:lnTo>
                  <a:pt x="197358" y="293941"/>
                </a:lnTo>
                <a:lnTo>
                  <a:pt x="298133" y="394716"/>
                </a:lnTo>
                <a:lnTo>
                  <a:pt x="394811" y="298132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5"/>
          <p:cNvSpPr/>
          <p:nvPr/>
        </p:nvSpPr>
        <p:spPr>
          <a:xfrm rot="-5400000">
            <a:off x="149464" y="5735004"/>
            <a:ext cx="375070" cy="374980"/>
          </a:xfrm>
          <a:custGeom>
            <a:avLst/>
            <a:gdLst/>
            <a:ahLst/>
            <a:cxnLst/>
            <a:rect l="l" t="t" r="r" b="b"/>
            <a:pathLst>
              <a:path w="394811" h="394716" extrusionOk="0">
                <a:moveTo>
                  <a:pt x="394811" y="96584"/>
                </a:moveTo>
                <a:lnTo>
                  <a:pt x="298133" y="0"/>
                </a:lnTo>
                <a:lnTo>
                  <a:pt x="197358" y="100775"/>
                </a:lnTo>
                <a:lnTo>
                  <a:pt x="96584" y="0"/>
                </a:lnTo>
                <a:lnTo>
                  <a:pt x="0" y="96584"/>
                </a:lnTo>
                <a:lnTo>
                  <a:pt x="100775" y="197358"/>
                </a:lnTo>
                <a:lnTo>
                  <a:pt x="0" y="298132"/>
                </a:lnTo>
                <a:lnTo>
                  <a:pt x="96584" y="394716"/>
                </a:lnTo>
                <a:lnTo>
                  <a:pt x="197358" y="293941"/>
                </a:lnTo>
                <a:lnTo>
                  <a:pt x="298133" y="394716"/>
                </a:lnTo>
                <a:lnTo>
                  <a:pt x="394811" y="298132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5"/>
          <p:cNvSpPr/>
          <p:nvPr/>
        </p:nvSpPr>
        <p:spPr>
          <a:xfrm rot="-5400000">
            <a:off x="149464" y="5250675"/>
            <a:ext cx="375070" cy="374980"/>
          </a:xfrm>
          <a:custGeom>
            <a:avLst/>
            <a:gdLst/>
            <a:ahLst/>
            <a:cxnLst/>
            <a:rect l="l" t="t" r="r" b="b"/>
            <a:pathLst>
              <a:path w="394811" h="394716" extrusionOk="0">
                <a:moveTo>
                  <a:pt x="394811" y="96584"/>
                </a:moveTo>
                <a:lnTo>
                  <a:pt x="298133" y="0"/>
                </a:lnTo>
                <a:lnTo>
                  <a:pt x="197358" y="100775"/>
                </a:lnTo>
                <a:lnTo>
                  <a:pt x="96584" y="0"/>
                </a:lnTo>
                <a:lnTo>
                  <a:pt x="0" y="96584"/>
                </a:lnTo>
                <a:lnTo>
                  <a:pt x="100775" y="197358"/>
                </a:lnTo>
                <a:lnTo>
                  <a:pt x="0" y="298132"/>
                </a:lnTo>
                <a:lnTo>
                  <a:pt x="96584" y="394716"/>
                </a:lnTo>
                <a:lnTo>
                  <a:pt x="197358" y="293941"/>
                </a:lnTo>
                <a:lnTo>
                  <a:pt x="298133" y="394716"/>
                </a:lnTo>
                <a:lnTo>
                  <a:pt x="394811" y="298132"/>
                </a:lnTo>
                <a:lnTo>
                  <a:pt x="294037" y="197358"/>
                </a:lnTo>
                <a:close/>
              </a:path>
            </a:pathLst>
          </a:custGeom>
          <a:noFill/>
          <a:ln w="381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5"/>
          <p:cNvSpPr/>
          <p:nvPr/>
        </p:nvSpPr>
        <p:spPr>
          <a:xfrm>
            <a:off x="303065" y="204878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6"/>
                </a:lnTo>
                <a:lnTo>
                  <a:pt x="27432" y="44006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6"/>
                </a:lnTo>
                <a:lnTo>
                  <a:pt x="71438" y="44006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5"/>
          <p:cNvSpPr/>
          <p:nvPr/>
        </p:nvSpPr>
        <p:spPr>
          <a:xfrm>
            <a:off x="303065" y="449306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5"/>
                </a:lnTo>
                <a:lnTo>
                  <a:pt x="27432" y="44005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5"/>
                </a:lnTo>
                <a:lnTo>
                  <a:pt x="71438" y="44005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5"/>
          <p:cNvSpPr/>
          <p:nvPr/>
        </p:nvSpPr>
        <p:spPr>
          <a:xfrm>
            <a:off x="303065" y="693733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5"/>
                </a:lnTo>
                <a:lnTo>
                  <a:pt x="27432" y="44005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5"/>
                </a:lnTo>
                <a:lnTo>
                  <a:pt x="71438" y="44005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5"/>
          <p:cNvSpPr/>
          <p:nvPr/>
        </p:nvSpPr>
        <p:spPr>
          <a:xfrm>
            <a:off x="303065" y="938160"/>
            <a:ext cx="67865" cy="67865"/>
          </a:xfrm>
          <a:custGeom>
            <a:avLst/>
            <a:gdLst/>
            <a:ahLst/>
            <a:cxnLst/>
            <a:rect l="l" t="t" r="r" b="b"/>
            <a:pathLst>
              <a:path w="71437" h="71437" extrusionOk="0">
                <a:moveTo>
                  <a:pt x="71438" y="27432"/>
                </a:moveTo>
                <a:lnTo>
                  <a:pt x="44005" y="27432"/>
                </a:lnTo>
                <a:lnTo>
                  <a:pt x="44005" y="0"/>
                </a:lnTo>
                <a:lnTo>
                  <a:pt x="27432" y="0"/>
                </a:lnTo>
                <a:lnTo>
                  <a:pt x="27432" y="27432"/>
                </a:lnTo>
                <a:lnTo>
                  <a:pt x="0" y="27432"/>
                </a:lnTo>
                <a:lnTo>
                  <a:pt x="0" y="44005"/>
                </a:lnTo>
                <a:lnTo>
                  <a:pt x="27432" y="44005"/>
                </a:lnTo>
                <a:lnTo>
                  <a:pt x="27432" y="71438"/>
                </a:lnTo>
                <a:lnTo>
                  <a:pt x="44005" y="71438"/>
                </a:lnTo>
                <a:lnTo>
                  <a:pt x="44005" y="44005"/>
                </a:lnTo>
                <a:lnTo>
                  <a:pt x="71438" y="44005"/>
                </a:lnTo>
                <a:close/>
              </a:path>
            </a:pathLst>
          </a:custGeom>
          <a:solidFill>
            <a:schemeClr val="accent4"/>
          </a:solidFill>
          <a:ln w="127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5"/>
          <p:cNvSpPr txBox="1">
            <a:spLocks noGrp="1"/>
          </p:cNvSpPr>
          <p:nvPr>
            <p:ph type="title" hasCustomPrompt="1"/>
          </p:nvPr>
        </p:nvSpPr>
        <p:spPr>
          <a:xfrm>
            <a:off x="2703050" y="2332716"/>
            <a:ext cx="3510300" cy="963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319" name="Google Shape;319;p15"/>
          <p:cNvSpPr txBox="1">
            <a:spLocks noGrp="1"/>
          </p:cNvSpPr>
          <p:nvPr>
            <p:ph type="title" idx="2"/>
          </p:nvPr>
        </p:nvSpPr>
        <p:spPr>
          <a:xfrm>
            <a:off x="1966925" y="1115925"/>
            <a:ext cx="9120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320" name="Google Shape;320;p15"/>
          <p:cNvSpPr txBox="1">
            <a:spLocks noGrp="1"/>
          </p:cNvSpPr>
          <p:nvPr>
            <p:ph type="title" idx="3" hasCustomPrompt="1"/>
          </p:nvPr>
        </p:nvSpPr>
        <p:spPr>
          <a:xfrm>
            <a:off x="2703050" y="3608678"/>
            <a:ext cx="3510300" cy="963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321" name="Google Shape;321;p15"/>
          <p:cNvSpPr txBox="1">
            <a:spLocks noGrp="1"/>
          </p:cNvSpPr>
          <p:nvPr>
            <p:ph type="title" idx="4" hasCustomPrompt="1"/>
          </p:nvPr>
        </p:nvSpPr>
        <p:spPr>
          <a:xfrm>
            <a:off x="2703050" y="4884639"/>
            <a:ext cx="3510300" cy="963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322" name="Google Shape;322;p15"/>
          <p:cNvSpPr txBox="1">
            <a:spLocks noGrp="1"/>
          </p:cNvSpPr>
          <p:nvPr>
            <p:ph type="body" idx="1"/>
          </p:nvPr>
        </p:nvSpPr>
        <p:spPr>
          <a:xfrm>
            <a:off x="6269901" y="5001460"/>
            <a:ext cx="3826500" cy="709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23" name="Google Shape;323;p15"/>
          <p:cNvSpPr txBox="1">
            <a:spLocks noGrp="1"/>
          </p:cNvSpPr>
          <p:nvPr>
            <p:ph type="body" idx="5"/>
          </p:nvPr>
        </p:nvSpPr>
        <p:spPr>
          <a:xfrm>
            <a:off x="6269901" y="3665967"/>
            <a:ext cx="3826500" cy="709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24" name="Google Shape;324;p15"/>
          <p:cNvSpPr txBox="1">
            <a:spLocks noGrp="1"/>
          </p:cNvSpPr>
          <p:nvPr>
            <p:ph type="body" idx="6"/>
          </p:nvPr>
        </p:nvSpPr>
        <p:spPr>
          <a:xfrm>
            <a:off x="6269901" y="2330474"/>
            <a:ext cx="3826500" cy="709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ExtraBold"/>
              <a:buNone/>
              <a:defRPr sz="40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ExtraBold"/>
              <a:buNone/>
              <a:defRPr sz="40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ExtraBold"/>
              <a:buNone/>
              <a:defRPr sz="40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ExtraBold"/>
              <a:buNone/>
              <a:defRPr sz="40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ExtraBold"/>
              <a:buNone/>
              <a:defRPr sz="40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ExtraBold"/>
              <a:buNone/>
              <a:defRPr sz="40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ExtraBold"/>
              <a:buNone/>
              <a:defRPr sz="40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ExtraBold"/>
              <a:buNone/>
              <a:defRPr sz="40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ExtraBold"/>
              <a:buNone/>
              <a:defRPr sz="40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6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customXml" Target="../ink/ink1.xml"/><Relationship Id="rId4" Type="http://schemas.openxmlformats.org/officeDocument/2006/relationships/image" Target="../media/image35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customXml" Target="../ink/ink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2"/>
          <p:cNvSpPr/>
          <p:nvPr/>
        </p:nvSpPr>
        <p:spPr>
          <a:xfrm>
            <a:off x="1279881" y="1276114"/>
            <a:ext cx="4144328" cy="4696301"/>
          </a:xfrm>
          <a:custGeom>
            <a:avLst/>
            <a:gdLst/>
            <a:ahLst/>
            <a:cxnLst/>
            <a:rect l="l" t="t" r="r" b="b"/>
            <a:pathLst>
              <a:path w="4362450" h="4943475" extrusionOk="0">
                <a:moveTo>
                  <a:pt x="0" y="0"/>
                </a:moveTo>
                <a:lnTo>
                  <a:pt x="4362450" y="0"/>
                </a:lnTo>
                <a:lnTo>
                  <a:pt x="4362450" y="4943475"/>
                </a:lnTo>
                <a:lnTo>
                  <a:pt x="0" y="494347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18999" b="-6999"/>
            </a:stretch>
          </a:blipFill>
          <a:ln w="381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2EB4A087-3F53-7F03-9353-4F0BD5F3B5F6}"/>
              </a:ext>
            </a:extLst>
          </p:cNvPr>
          <p:cNvSpPr txBox="1"/>
          <p:nvPr/>
        </p:nvSpPr>
        <p:spPr>
          <a:xfrm>
            <a:off x="5630334" y="2635877"/>
            <a:ext cx="5816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chemeClr val="bg2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การปิดบัญชี การจัดทำกระดาษทำการ และการจัดทำงบการเงินสำหรับกิจการให้บริการ</a:t>
            </a:r>
            <a:endParaRPr lang="th-TH" sz="4800" dirty="0">
              <a:solidFill>
                <a:schemeClr val="bg2"/>
              </a:solidFill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64C325B-1A09-CB85-4D63-0DD98E7907A0}"/>
              </a:ext>
            </a:extLst>
          </p:cNvPr>
          <p:cNvSpPr/>
          <p:nvPr/>
        </p:nvSpPr>
        <p:spPr>
          <a:xfrm>
            <a:off x="1286933" y="1278467"/>
            <a:ext cx="4123267" cy="469053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2"/>
                </a:solidFill>
                <a:latin typeface="Bauhaus 93" panose="04030905020B02020C02" pitchFamily="82" charset="0"/>
              </a:rPr>
              <a:t>CHAPTER </a:t>
            </a:r>
          </a:p>
          <a:p>
            <a:pPr algn="ctr"/>
            <a:r>
              <a:rPr lang="en-US" sz="6000" b="1" dirty="0">
                <a:solidFill>
                  <a:schemeClr val="bg2"/>
                </a:solidFill>
                <a:latin typeface="Bauhaus 93" panose="04030905020B02020C02" pitchFamily="82" charset="0"/>
              </a:rPr>
              <a:t>6</a:t>
            </a:r>
            <a:endParaRPr lang="th-TH" sz="6000" b="1" dirty="0">
              <a:solidFill>
                <a:schemeClr val="bg2"/>
              </a:solidFill>
              <a:latin typeface="Bauhaus 93" panose="04030905020B02020C02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ED74DF1-813C-F5D1-64F8-DCCE101FA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467" y="111074"/>
            <a:ext cx="10363200" cy="607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D204D037-3EDA-B9BD-E65D-911605C1C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334" y="464013"/>
            <a:ext cx="10371666" cy="573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63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53967170-18CE-3893-645B-E22DA0446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933" y="448733"/>
            <a:ext cx="10363200" cy="575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10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B6C287B1-155E-9E83-C1EF-EE8059F1A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952" y="457200"/>
            <a:ext cx="10364181" cy="57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42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86F5DCE4-5B2E-D086-66FD-7FEFE30FA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867" y="451356"/>
            <a:ext cx="10337799" cy="577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64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A5951861-B3F1-724A-D75A-628DEC727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466" y="451354"/>
            <a:ext cx="10361667" cy="576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23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85C6E084-3488-B2BA-0320-8D01A56BA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867" y="462216"/>
            <a:ext cx="10329333" cy="576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18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A32E9A8D-F49D-EDD3-BDE9-6813AE183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1" y="431800"/>
            <a:ext cx="10346266" cy="574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28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47FCFE31-5803-CEC3-3691-B08DA1FAC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867" y="511175"/>
            <a:ext cx="10337800" cy="569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5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83BFA272-ACFD-8261-B8BA-536550EBC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867" y="465667"/>
            <a:ext cx="10354733" cy="572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38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ตัวแทนเนื้อหา 2">
            <a:extLst>
              <a:ext uri="{FF2B5EF4-FFF2-40B4-BE49-F238E27FC236}">
                <a16:creationId xmlns:a16="http://schemas.microsoft.com/office/drawing/2014/main" id="{7497E9D8-A91C-150D-0948-9911E4A33B54}"/>
              </a:ext>
            </a:extLst>
          </p:cNvPr>
          <p:cNvSpPr txBox="1">
            <a:spLocks/>
          </p:cNvSpPr>
          <p:nvPr/>
        </p:nvSpPr>
        <p:spPr>
          <a:xfrm>
            <a:off x="2387600" y="1165601"/>
            <a:ext cx="8687650" cy="4526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th-TH" sz="3200" dirty="0">
                <a:solidFill>
                  <a:schemeClr val="bg2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จากบัญชีแยกประเภททั้ง 5 ประเภท กิจการสามารถจัดแยกเป็น 2 กลุ่ม คือ </a:t>
            </a:r>
          </a:p>
          <a:p>
            <a:r>
              <a:rPr lang="th-TH" sz="3200" b="1" dirty="0">
                <a:solidFill>
                  <a:schemeClr val="bg2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กลุ่มบัญชีชั่วคราว (</a:t>
            </a:r>
            <a:r>
              <a:rPr lang="en-US" sz="3200" b="1" dirty="0">
                <a:solidFill>
                  <a:schemeClr val="bg2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Temporary Account</a:t>
            </a:r>
            <a:r>
              <a:rPr lang="th-TH" sz="3200" b="1" dirty="0">
                <a:solidFill>
                  <a:schemeClr val="bg2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) </a:t>
            </a:r>
            <a:r>
              <a:rPr lang="th-TH" sz="3200" dirty="0">
                <a:solidFill>
                  <a:schemeClr val="bg2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คือ </a:t>
            </a:r>
          </a:p>
          <a:p>
            <a:pPr marL="0" indent="0">
              <a:buFont typeface="Arial"/>
              <a:buNone/>
            </a:pPr>
            <a:r>
              <a:rPr lang="th-TH" sz="3200" dirty="0">
                <a:solidFill>
                  <a:schemeClr val="bg2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	-บัญชีหมวดรายได้</a:t>
            </a:r>
          </a:p>
          <a:p>
            <a:pPr marL="0" indent="0">
              <a:buFont typeface="Arial"/>
              <a:buNone/>
            </a:pPr>
            <a:r>
              <a:rPr lang="th-TH" sz="3200" dirty="0">
                <a:solidFill>
                  <a:schemeClr val="bg2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	-บัญชีหมวดค่าใช้จ่าย </a:t>
            </a:r>
          </a:p>
          <a:p>
            <a:pPr marL="0" indent="0">
              <a:buFont typeface="Arial"/>
              <a:buNone/>
            </a:pPr>
            <a:r>
              <a:rPr lang="th-TH" sz="3200" dirty="0">
                <a:solidFill>
                  <a:schemeClr val="bg2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	-บัญชีกำไรขาดทุน</a:t>
            </a:r>
          </a:p>
          <a:p>
            <a:r>
              <a:rPr lang="th-TH" sz="3200" b="1" dirty="0">
                <a:solidFill>
                  <a:schemeClr val="bg2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กลุ่มบัญชีถาวร (</a:t>
            </a:r>
            <a:r>
              <a:rPr lang="en-US" sz="3200" b="1" dirty="0">
                <a:solidFill>
                  <a:schemeClr val="bg2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Permanent Account</a:t>
            </a:r>
            <a:r>
              <a:rPr lang="th-TH" sz="3200" b="1" dirty="0">
                <a:solidFill>
                  <a:schemeClr val="bg2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) </a:t>
            </a:r>
            <a:r>
              <a:rPr lang="th-TH" sz="3200" dirty="0">
                <a:solidFill>
                  <a:schemeClr val="bg2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คือ </a:t>
            </a:r>
          </a:p>
          <a:p>
            <a:pPr marL="274320" lvl="1" indent="0">
              <a:buFont typeface="Arial"/>
              <a:buNone/>
            </a:pPr>
            <a:r>
              <a:rPr lang="th-TH" sz="3200" dirty="0">
                <a:solidFill>
                  <a:schemeClr val="bg2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	-บัญชีประเภทสินทรัพย์ </a:t>
            </a:r>
          </a:p>
          <a:p>
            <a:pPr marL="274320" lvl="1" indent="0">
              <a:buFont typeface="Arial"/>
              <a:buNone/>
            </a:pPr>
            <a:r>
              <a:rPr lang="th-TH" sz="3200" dirty="0">
                <a:solidFill>
                  <a:schemeClr val="bg2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	-บัญชีประเภทหนี้สิน </a:t>
            </a:r>
          </a:p>
          <a:p>
            <a:pPr marL="274320" lvl="1" indent="0">
              <a:buFont typeface="Arial"/>
              <a:buNone/>
            </a:pPr>
            <a:r>
              <a:rPr lang="th-TH" sz="3200" dirty="0">
                <a:solidFill>
                  <a:schemeClr val="bg2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	-บัญชีประเภทส่วนของเจ้าของ</a:t>
            </a:r>
          </a:p>
        </p:txBody>
      </p:sp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id="{7CF0C729-901F-4A2D-AF5C-A5C50A1D3A91}"/>
              </a:ext>
            </a:extLst>
          </p:cNvPr>
          <p:cNvSpPr/>
          <p:nvPr/>
        </p:nvSpPr>
        <p:spPr>
          <a:xfrm>
            <a:off x="2387600" y="448734"/>
            <a:ext cx="7696200" cy="50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จากบัญชีแยกประเภททั้ง 5 ประเภท กิจการสามารถจัดแยกเป็น 2 กลุ่ม คือ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6BD6311B-2060-41EE-ED5F-7B743464A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333" y="459737"/>
            <a:ext cx="10346266" cy="574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09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2">
            <a:extLst>
              <a:ext uri="{FF2B5EF4-FFF2-40B4-BE49-F238E27FC236}">
                <a16:creationId xmlns:a16="http://schemas.microsoft.com/office/drawing/2014/main" id="{9A2A3815-953C-72E3-8449-0D435148EF00}"/>
              </a:ext>
            </a:extLst>
          </p:cNvPr>
          <p:cNvSpPr txBox="1">
            <a:spLocks/>
          </p:cNvSpPr>
          <p:nvPr/>
        </p:nvSpPr>
        <p:spPr>
          <a:xfrm>
            <a:off x="2141217" y="1137485"/>
            <a:ext cx="8823117" cy="403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th-TH" sz="3200" dirty="0">
                <a:latin typeface="JS Wanida" panose="02000000000000000000" pitchFamily="2" charset="-34"/>
                <a:cs typeface="JS Wanida" panose="02000000000000000000" pitchFamily="2" charset="-34"/>
              </a:rPr>
              <a:t>การแสดงการยกยอดคงเหลือหรือยอดดุลของบัญชี</a:t>
            </a:r>
          </a:p>
          <a:p>
            <a:pPr marL="0" indent="0">
              <a:buFont typeface="Arial"/>
              <a:buNone/>
            </a:pPr>
            <a:r>
              <a:rPr lang="th-TH" sz="3200" dirty="0">
                <a:latin typeface="JS Wanida" panose="02000000000000000000" pitchFamily="2" charset="-34"/>
                <a:cs typeface="JS Wanida" panose="02000000000000000000" pitchFamily="2" charset="-34"/>
              </a:rPr>
              <a:t>	1.หาผลรวมยอดด้านเดบิตและด้านเครดิตของบัญชี เพื่อหาผลต่างของทั้ง 2 ด้าน เหมือนกับการหายอดคงเหลือของบัญชีเพื่อจัดทำงบทดลอง</a:t>
            </a:r>
          </a:p>
          <a:p>
            <a:pPr marL="0" indent="0">
              <a:buFont typeface="Arial"/>
              <a:buNone/>
            </a:pPr>
            <a:r>
              <a:rPr lang="th-TH" sz="3200" dirty="0">
                <a:latin typeface="JS Wanida" panose="02000000000000000000" pitchFamily="2" charset="-34"/>
                <a:cs typeface="JS Wanida" panose="02000000000000000000" pitchFamily="2" charset="-34"/>
              </a:rPr>
              <a:t>	2.เขียน วัน เดือน ปี ณ สิ้นรอบระยะเวลารายงานในด้านที่มีจำนวนเงินรวมน้อยกว่าเพื่อแสดงยอดดุลยกไปของบัญชี ดังกล่าว</a:t>
            </a:r>
          </a:p>
          <a:p>
            <a:pPr marL="0" indent="0">
              <a:buFont typeface="Arial"/>
              <a:buNone/>
            </a:pPr>
            <a:r>
              <a:rPr lang="th-TH" sz="3200" dirty="0">
                <a:latin typeface="JS Wanida" panose="02000000000000000000" pitchFamily="2" charset="-34"/>
                <a:cs typeface="JS Wanida" panose="02000000000000000000" pitchFamily="2" charset="-34"/>
              </a:rPr>
              <a:t>	3.รวมยอดด้านเดบิตและเครดิตของบัญชีของทั้ง 2 ด้านซึ่งเท่ากัน</a:t>
            </a:r>
          </a:p>
          <a:p>
            <a:pPr marL="0" indent="0">
              <a:buFont typeface="Arial"/>
              <a:buNone/>
            </a:pPr>
            <a:r>
              <a:rPr lang="th-TH" sz="3200" dirty="0">
                <a:latin typeface="JS Wanida" panose="02000000000000000000" pitchFamily="2" charset="-34"/>
                <a:cs typeface="JS Wanida" panose="02000000000000000000" pitchFamily="2" charset="-34"/>
              </a:rPr>
              <a:t>	4.ณ วันต้นงวดใหม่ ให้เขียน วัน เดือน ปีของวันเริ่มต้นงวดนั้นทางด้านเดียวกับยอดดุลของบัญชีนั้น เพื่อแสดงยอดดุลยกมา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2B9DF442-310A-C34A-DC4B-9BFCEC77F0B1}"/>
              </a:ext>
            </a:extLst>
          </p:cNvPr>
          <p:cNvSpPr/>
          <p:nvPr/>
        </p:nvSpPr>
        <p:spPr>
          <a:xfrm>
            <a:off x="3581399" y="448734"/>
            <a:ext cx="5596467" cy="5249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การหายอดคงเหลือของบัญชีที่ยังไม่ได้ปิด</a:t>
            </a:r>
            <a:endParaRPr lang="th-TH" sz="4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5201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5159EBA6-9DD5-9E29-DF3C-F843833FFE13}"/>
              </a:ext>
            </a:extLst>
          </p:cNvPr>
          <p:cNvSpPr txBox="1"/>
          <p:nvPr/>
        </p:nvSpPr>
        <p:spPr>
          <a:xfrm>
            <a:off x="2027547" y="1103536"/>
            <a:ext cx="88775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	กิจการสามารถจัดทำงบทดลองหลังปิดบัญชี (</a:t>
            </a:r>
            <a:r>
              <a:rPr lang="en-US" sz="3600" dirty="0">
                <a:latin typeface="JS Wanida" panose="02000000000000000000" pitchFamily="2" charset="-34"/>
                <a:cs typeface="JS Wanida" panose="02000000000000000000" pitchFamily="2" charset="-34"/>
              </a:rPr>
              <a:t>Post</a:t>
            </a: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-</a:t>
            </a:r>
            <a:r>
              <a:rPr lang="en-US" sz="3600" dirty="0">
                <a:latin typeface="JS Wanida" panose="02000000000000000000" pitchFamily="2" charset="-34"/>
                <a:cs typeface="JS Wanida" panose="02000000000000000000" pitchFamily="2" charset="-34"/>
              </a:rPr>
              <a:t>Closing Trial Balance</a:t>
            </a: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) เพื่อพิสูจน์ว่า ยอดดุลของทุกบัญชีด้านเดบิตรวมกันเท่ากับยอดดุลของทุกบัญชีด้านเครดิตรวมกัน โดยยอดดุลของบัญชีที่จะปรากฏในงบทดลองหลังปิดบัญชี จะเป็นยอดดุลของบัญชีประเภทสินทรัพย์ หนี้สิน และส่วนของเจ้าของเท่านั้น ซึ่งกิจการจะแสดงยอดคงเหลือของบัญชีดังกล่าวในงบแสดงฐานะการเงิน จากตัวอย่างที่ ...-1 แสดงงบทดลองหลังปิดบัญชีของบริษัท ปั้น จำกัด ได้ดังนี้</a:t>
            </a:r>
            <a:endParaRPr lang="en-US" sz="3600" dirty="0"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588502D4-C0AE-D8BD-8FB2-BE724BD3B467}"/>
              </a:ext>
            </a:extLst>
          </p:cNvPr>
          <p:cNvSpPr txBox="1"/>
          <p:nvPr/>
        </p:nvSpPr>
        <p:spPr>
          <a:xfrm>
            <a:off x="2815361" y="395650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งบทดลองหลังปิดบัญชี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10082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DF53AB0-281D-48CE-3359-631402982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33" y="333485"/>
            <a:ext cx="11091334" cy="619759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8AC6BFBE-702E-10A8-8119-4175A3949979}"/>
              </a:ext>
            </a:extLst>
          </p:cNvPr>
          <p:cNvSpPr txBox="1"/>
          <p:nvPr/>
        </p:nvSpPr>
        <p:spPr>
          <a:xfrm>
            <a:off x="2048591" y="1061203"/>
            <a:ext cx="85689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JS Wanida" panose="02000000000000000000" pitchFamily="2" charset="-34"/>
                <a:cs typeface="JS Wanida" panose="02000000000000000000" pitchFamily="2" charset="-34"/>
              </a:rPr>
              <a:t>	1. หาผลรวมยอดด้านเดบิตและด้านเครดิตของบัญชี เพื่อหาผลต่างของทั้ง 2 ด้าน เหมือนกับการหายอดคงเหลือของบัญชีเพื่อจัดทำงบทดลอง</a:t>
            </a:r>
            <a:endParaRPr lang="en-US" sz="32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3200" dirty="0">
                <a:latin typeface="JS Wanida" panose="02000000000000000000" pitchFamily="2" charset="-34"/>
                <a:cs typeface="JS Wanida" panose="02000000000000000000" pitchFamily="2" charset="-34"/>
              </a:rPr>
              <a:t>	2. เขียนวัน เดือน ปี ณ วันสิ้นรอบระยะเวลารายงานในด้านที่มีจำนวนเงินรวมน้อยกว่าเพื่อแสดงยอดดุลยกไป (</a:t>
            </a:r>
            <a:r>
              <a:rPr lang="en-US" sz="3200" dirty="0">
                <a:latin typeface="JS Wanida" panose="02000000000000000000" pitchFamily="2" charset="-34"/>
                <a:cs typeface="JS Wanida" panose="02000000000000000000" pitchFamily="2" charset="-34"/>
              </a:rPr>
              <a:t>Carry forward balance </a:t>
            </a:r>
            <a:r>
              <a:rPr lang="th-TH" sz="3200" dirty="0">
                <a:latin typeface="JS Wanida" panose="02000000000000000000" pitchFamily="2" charset="-34"/>
                <a:cs typeface="JS Wanida" panose="02000000000000000000" pitchFamily="2" charset="-34"/>
              </a:rPr>
              <a:t>หรือ ใช้ตัวย่อว่า </a:t>
            </a:r>
            <a:r>
              <a:rPr lang="en-US" sz="3200" dirty="0">
                <a:latin typeface="JS Wanida" panose="02000000000000000000" pitchFamily="2" charset="-34"/>
                <a:cs typeface="JS Wanida" panose="02000000000000000000" pitchFamily="2" charset="-34"/>
              </a:rPr>
              <a:t>C</a:t>
            </a:r>
            <a:r>
              <a:rPr lang="th-TH" sz="3200" dirty="0">
                <a:latin typeface="JS Wanida" panose="02000000000000000000" pitchFamily="2" charset="-34"/>
                <a:cs typeface="JS Wanida" panose="02000000000000000000" pitchFamily="2" charset="-34"/>
              </a:rPr>
              <a:t>/</a:t>
            </a:r>
            <a:r>
              <a:rPr lang="en-US" sz="3200" dirty="0">
                <a:latin typeface="JS Wanida" panose="02000000000000000000" pitchFamily="2" charset="-34"/>
                <a:cs typeface="JS Wanida" panose="02000000000000000000" pitchFamily="2" charset="-34"/>
              </a:rPr>
              <a:t>F</a:t>
            </a:r>
            <a:r>
              <a:rPr lang="th-TH" sz="3200" dirty="0">
                <a:latin typeface="JS Wanida" panose="02000000000000000000" pitchFamily="2" charset="-34"/>
                <a:cs typeface="JS Wanida" panose="02000000000000000000" pitchFamily="2" charset="-34"/>
              </a:rPr>
              <a:t>) ของบัญชีดังกล่าว เช่น หากบัญชีใดมียอดดุลเดบิต ให้เขียนยอดดุลยกไป ทางด้านเครดิตของบัญชีดังกล่าวพร้อมใส่เครื่องมือ “</a:t>
            </a:r>
            <a:r>
              <a:rPr lang="en-US" sz="3200" dirty="0">
                <a:latin typeface="JS Wanida" panose="02000000000000000000" pitchFamily="2" charset="-34"/>
                <a:cs typeface="JS Wanida" panose="02000000000000000000" pitchFamily="2" charset="-34"/>
                <a:sym typeface="Wingdings" panose="05000000000000000000" pitchFamily="2" charset="2"/>
              </a:rPr>
              <a:t></a:t>
            </a:r>
            <a:r>
              <a:rPr lang="th-TH" sz="3200" dirty="0">
                <a:latin typeface="JS Wanida" panose="02000000000000000000" pitchFamily="2" charset="-34"/>
                <a:cs typeface="JS Wanida" panose="02000000000000000000" pitchFamily="2" charset="-34"/>
              </a:rPr>
              <a:t>” ในช่องหน้าหรือเลขที่บัญชี เพื่อแสดงว่ารายการนี้ไม่ได้เกิดจากการผ่านบัญชีจากสมุดรายวันทั่วไปและเขียนจำนวนเงินคงเหลือที่คำนวณได้ในช่องจำนวนเงินของบัญชีนั้นๆ</a:t>
            </a:r>
            <a:endParaRPr lang="en-US" sz="3200" dirty="0"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EBEFD038-F65E-84BA-856B-5BA3E06163B0}"/>
              </a:ext>
            </a:extLst>
          </p:cNvPr>
          <p:cNvSpPr/>
          <p:nvPr/>
        </p:nvSpPr>
        <p:spPr>
          <a:xfrm>
            <a:off x="3105366" y="414867"/>
            <a:ext cx="6622835" cy="5672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การหายอดคงเหลือของบัญชีที่ยังไม่ได้ปิด</a:t>
            </a:r>
            <a:endParaRPr lang="en-US" sz="4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72609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6CC4E16C-4555-C996-CF09-C832B26F311D}"/>
              </a:ext>
            </a:extLst>
          </p:cNvPr>
          <p:cNvSpPr txBox="1"/>
          <p:nvPr/>
        </p:nvSpPr>
        <p:spPr>
          <a:xfrm>
            <a:off x="2127175" y="1009921"/>
            <a:ext cx="83460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	3. รวมยอดด้านเดบิตและเครดิตของบัญชีทั้ง 2 ด้านซึ่งต้องเท่ากัน</a:t>
            </a:r>
            <a:endParaRPr lang="en-US" sz="36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	4. ณ วันต้นงวดใหม่ ให้เขียนวัน เดือน ปีของวันเริ่มต้นงวดนั้น ทางด้านเดียวกับยอดดุลของบัญชีนั้น เพื่อแสดงยอดดุลยกมา (</a:t>
            </a:r>
            <a:r>
              <a:rPr lang="en-US" sz="3600" dirty="0">
                <a:latin typeface="JS Wanida" panose="02000000000000000000" pitchFamily="2" charset="-34"/>
                <a:cs typeface="JS Wanida" panose="02000000000000000000" pitchFamily="2" charset="-34"/>
              </a:rPr>
              <a:t>Brought forward balance </a:t>
            </a: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หรือใช้ตัวย่อว่า </a:t>
            </a:r>
            <a:r>
              <a:rPr lang="en-US" sz="3600" dirty="0">
                <a:latin typeface="JS Wanida" panose="02000000000000000000" pitchFamily="2" charset="-34"/>
                <a:cs typeface="JS Wanida" panose="02000000000000000000" pitchFamily="2" charset="-34"/>
              </a:rPr>
              <a:t>B</a:t>
            </a: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/</a:t>
            </a:r>
            <a:r>
              <a:rPr lang="en-US" sz="3600" dirty="0">
                <a:latin typeface="JS Wanida" panose="02000000000000000000" pitchFamily="2" charset="-34"/>
                <a:cs typeface="JS Wanida" panose="02000000000000000000" pitchFamily="2" charset="-34"/>
              </a:rPr>
              <a:t>F</a:t>
            </a: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) ของบัญชีดังกล่าว </a:t>
            </a:r>
          </a:p>
        </p:txBody>
      </p:sp>
    </p:spTree>
    <p:extLst>
      <p:ext uri="{BB962C8B-B14F-4D97-AF65-F5344CB8AC3E}">
        <p14:creationId xmlns:p14="http://schemas.microsoft.com/office/powerpoint/2010/main" val="2893805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D60244A7-3238-7BCA-5AD0-C35FF887E95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2081" y="444555"/>
            <a:ext cx="10332586" cy="2984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4A694A8-6F83-0905-5555-CC6DEBC5083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2081" y="3429001"/>
            <a:ext cx="10332586" cy="2804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3450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B6517485-9620-8CFD-C1CF-7B8148CCE76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480" y="577474"/>
            <a:ext cx="10322324" cy="2607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763ED21-05B0-536F-9752-D19F46C8CD2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876" y="3185160"/>
            <a:ext cx="10322324" cy="3002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565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A717B67C-6621-DCBB-6C97-2443BE58043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8720" y="521296"/>
            <a:ext cx="10332720" cy="2404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CE9FF21-6A2E-644F-6583-1FC862CADA6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8720" y="3761657"/>
            <a:ext cx="10332720" cy="2425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3648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A85346D5-85F1-4883-780A-DFEB36777E9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240" y="472440"/>
            <a:ext cx="10376100" cy="2697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8519E3C-4352-86D2-60C0-45BCE864B50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0581" y="3169920"/>
            <a:ext cx="10376099" cy="30327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3478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2">
            <a:extLst>
              <a:ext uri="{FF2B5EF4-FFF2-40B4-BE49-F238E27FC236}">
                <a16:creationId xmlns:a16="http://schemas.microsoft.com/office/drawing/2014/main" id="{2AD232CE-08DD-60ED-6763-4FF793234BA8}"/>
              </a:ext>
            </a:extLst>
          </p:cNvPr>
          <p:cNvSpPr txBox="1">
            <a:spLocks/>
          </p:cNvSpPr>
          <p:nvPr/>
        </p:nvSpPr>
        <p:spPr>
          <a:xfrm>
            <a:off x="2118378" y="1016236"/>
            <a:ext cx="9083021" cy="3894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ขั้นตอนการปิดบัญชี </a:t>
            </a:r>
            <a:r>
              <a:rPr lang="th-TH" sz="40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กลุ่มบัญชีชั่วคราว (</a:t>
            </a:r>
            <a:r>
              <a:rPr lang="en-US" sz="40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Temporary Account</a:t>
            </a:r>
            <a:r>
              <a:rPr lang="th-TH" sz="40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) </a:t>
            </a:r>
            <a:endParaRPr lang="en-US" sz="28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pPr marL="0" indent="0">
              <a:buFont typeface="Arial"/>
              <a:buNone/>
            </a:pP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</a:t>
            </a:r>
            <a:r>
              <a:rPr lang="th-TH" sz="4000" b="1" dirty="0">
                <a:solidFill>
                  <a:srgbClr val="0070C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1. ปิดบัญชีรายได้ทุกบัญชีไปบัญชีกำไรขาดทุน โดย</a:t>
            </a:r>
            <a:endParaRPr lang="en-US" sz="40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pPr marL="0" indent="0">
              <a:buFont typeface="Arial"/>
              <a:buNone/>
            </a:pP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เดบิต  บัญชีรายได้.....	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	xx</a:t>
            </a:r>
          </a:p>
          <a:p>
            <a:pPr marL="0" indent="0">
              <a:buFont typeface="Arial"/>
              <a:buNone/>
            </a:pP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        บัญชีรายได้.....		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xx</a:t>
            </a:r>
          </a:p>
          <a:p>
            <a:pPr marL="0" indent="0">
              <a:buFont typeface="Arial"/>
              <a:buNone/>
            </a:pP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		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เครดิต  บัญชีกำไรขาดทุน	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	xx</a:t>
            </a:r>
          </a:p>
          <a:p>
            <a:pPr marL="0" indent="0">
              <a:buFont typeface="Arial"/>
              <a:buNone/>
            </a:pPr>
            <a:endParaRPr lang="en-US" sz="4000" dirty="0"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648C9A9E-8155-99EC-C24A-BB671B9A0980}"/>
              </a:ext>
            </a:extLst>
          </p:cNvPr>
          <p:cNvSpPr/>
          <p:nvPr/>
        </p:nvSpPr>
        <p:spPr>
          <a:xfrm>
            <a:off x="3357033" y="431802"/>
            <a:ext cx="5803901" cy="5164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ขั้นตอนการบันทึกการปิดบัญชี</a:t>
            </a:r>
          </a:p>
        </p:txBody>
      </p:sp>
    </p:spTree>
    <p:extLst>
      <p:ext uri="{BB962C8B-B14F-4D97-AF65-F5344CB8AC3E}">
        <p14:creationId xmlns:p14="http://schemas.microsoft.com/office/powerpoint/2010/main" val="2952984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22E9628A-6960-A12E-222A-CB881BC76CB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480" y="472440"/>
            <a:ext cx="1033272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15CEF8A-CABB-155B-6C9D-6DFD8FA74DC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480" y="3139440"/>
            <a:ext cx="10332720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2655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BDDD1BAF-0B5A-EE48-9B2B-1C8B9332EE5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480" y="457200"/>
            <a:ext cx="10332720" cy="2636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9127741-EAB0-04B9-DC8C-7CB86D4EA30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480" y="3215640"/>
            <a:ext cx="10332720" cy="3002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5708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17C0630C-A0B5-454F-3DD1-0F5914D62D2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250" y="470952"/>
            <a:ext cx="10332950" cy="5716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5524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ตัวแทนเนื้อหา 7">
            <a:extLst>
              <a:ext uri="{FF2B5EF4-FFF2-40B4-BE49-F238E27FC236}">
                <a16:creationId xmlns:a16="http://schemas.microsoft.com/office/drawing/2014/main" id="{92E2DE38-759E-18B6-CC1F-BC361E767998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32074" t="20691" r="15910" b="15763"/>
          <a:stretch/>
        </p:blipFill>
        <p:spPr bwMode="auto">
          <a:xfrm>
            <a:off x="1203960" y="1021080"/>
            <a:ext cx="10302240" cy="51663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FEEC2225-EE95-4F64-EC11-0077B5137D67}"/>
              </a:ext>
            </a:extLst>
          </p:cNvPr>
          <p:cNvSpPr txBox="1"/>
          <p:nvPr/>
        </p:nvSpPr>
        <p:spPr>
          <a:xfrm>
            <a:off x="3276600" y="316618"/>
            <a:ext cx="6156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การจัดทำงบการเงิน</a:t>
            </a:r>
            <a:endParaRPr lang="th-TH" sz="4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1313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ตัวแทนเนื้อหา 4">
            <a:extLst>
              <a:ext uri="{FF2B5EF4-FFF2-40B4-BE49-F238E27FC236}">
                <a16:creationId xmlns:a16="http://schemas.microsoft.com/office/drawing/2014/main" id="{2C0F97C5-2F2C-BF3A-A06C-49F10A14520D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32739" t="45517" r="17239" b="16060"/>
          <a:stretch/>
        </p:blipFill>
        <p:spPr bwMode="auto">
          <a:xfrm>
            <a:off x="1249680" y="990600"/>
            <a:ext cx="10256520" cy="5181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75868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5">
            <a:extLst>
              <a:ext uri="{FF2B5EF4-FFF2-40B4-BE49-F238E27FC236}">
                <a16:creationId xmlns:a16="http://schemas.microsoft.com/office/drawing/2014/main" id="{A2C4C527-B330-1C8D-4911-6E76E31C23C3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32074" t="18916" r="14912" b="13990"/>
          <a:stretch/>
        </p:blipFill>
        <p:spPr bwMode="auto">
          <a:xfrm>
            <a:off x="1173480" y="1012344"/>
            <a:ext cx="10302240" cy="51750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1425F52C-DCE7-00BF-294C-5E5EA0BE3A01}"/>
              </a:ext>
            </a:extLst>
          </p:cNvPr>
          <p:cNvSpPr txBox="1"/>
          <p:nvPr/>
        </p:nvSpPr>
        <p:spPr>
          <a:xfrm>
            <a:off x="3985260" y="357969"/>
            <a:ext cx="4678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งบแสดงฐานะการเงิน</a:t>
            </a:r>
          </a:p>
        </p:txBody>
      </p:sp>
    </p:spTree>
    <p:extLst>
      <p:ext uri="{BB962C8B-B14F-4D97-AF65-F5344CB8AC3E}">
        <p14:creationId xmlns:p14="http://schemas.microsoft.com/office/powerpoint/2010/main" val="3728436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ตัวแทนเนื้อหา 4">
            <a:extLst>
              <a:ext uri="{FF2B5EF4-FFF2-40B4-BE49-F238E27FC236}">
                <a16:creationId xmlns:a16="http://schemas.microsoft.com/office/drawing/2014/main" id="{F56D1E13-A0D5-59FF-0065-5FC999F5EAE6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32905" t="20690" r="15744" b="13990"/>
          <a:stretch/>
        </p:blipFill>
        <p:spPr bwMode="auto">
          <a:xfrm>
            <a:off x="1158240" y="457200"/>
            <a:ext cx="10378440" cy="57607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19028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2">
            <a:extLst>
              <a:ext uri="{FF2B5EF4-FFF2-40B4-BE49-F238E27FC236}">
                <a16:creationId xmlns:a16="http://schemas.microsoft.com/office/drawing/2014/main" id="{E8C59011-7000-5A2F-2CF2-F9FC378EF4BB}"/>
              </a:ext>
            </a:extLst>
          </p:cNvPr>
          <p:cNvSpPr txBox="1">
            <a:spLocks/>
          </p:cNvSpPr>
          <p:nvPr/>
        </p:nvSpPr>
        <p:spPr>
          <a:xfrm>
            <a:off x="2411760" y="1170464"/>
            <a:ext cx="8149560" cy="442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None/>
            </a:pPr>
            <a:r>
              <a:rPr lang="th-TH" sz="4000" dirty="0">
                <a:solidFill>
                  <a:schemeClr val="bg2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1. ค่าใช้จ่ายจ่ายล่วงหน้า</a:t>
            </a:r>
          </a:p>
          <a:p>
            <a:pPr marL="0" indent="0" algn="ctr">
              <a:buNone/>
            </a:pPr>
            <a:r>
              <a:rPr lang="th-TH" sz="4000" dirty="0">
                <a:solidFill>
                  <a:schemeClr val="bg2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2. รายได้รับล่วงหน้า</a:t>
            </a:r>
          </a:p>
          <a:p>
            <a:pPr marL="0" indent="0" algn="ctr">
              <a:buNone/>
            </a:pPr>
            <a:r>
              <a:rPr lang="th-TH" sz="4000" dirty="0">
                <a:solidFill>
                  <a:schemeClr val="bg2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3. รายได้ค้างรับ</a:t>
            </a:r>
          </a:p>
          <a:p>
            <a:pPr marL="0" indent="0" algn="ctr">
              <a:buNone/>
            </a:pPr>
            <a:r>
              <a:rPr lang="th-TH" sz="4000" dirty="0">
                <a:solidFill>
                  <a:schemeClr val="bg2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4. ค่าใช้จ่ายค้างจ่าย</a:t>
            </a:r>
          </a:p>
          <a:p>
            <a:pPr marL="0" indent="0" algn="ctr">
              <a:buNone/>
            </a:pPr>
            <a:r>
              <a:rPr lang="th-TH" sz="4000" dirty="0">
                <a:solidFill>
                  <a:schemeClr val="bg2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5. วัสดุสิ้นเปลืองใช้ไป</a:t>
            </a:r>
          </a:p>
          <a:p>
            <a:pPr marL="0" indent="0" algn="ctr">
              <a:buNone/>
            </a:pPr>
            <a:r>
              <a:rPr lang="th-TH" sz="4000" dirty="0">
                <a:solidFill>
                  <a:schemeClr val="bg2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6. ค่าเสื่อมราคาสินทรัพย์ถาวร</a:t>
            </a:r>
          </a:p>
          <a:p>
            <a:pPr marL="0" indent="0" algn="ctr">
              <a:buNone/>
            </a:pPr>
            <a:r>
              <a:rPr lang="th-TH" sz="4000" dirty="0">
                <a:solidFill>
                  <a:schemeClr val="bg2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7. หนี้สงสัยจะสูญ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69940DCD-08E5-2456-F5FB-D3D8185E6439}"/>
              </a:ext>
            </a:extLst>
          </p:cNvPr>
          <p:cNvSpPr txBox="1"/>
          <p:nvPr/>
        </p:nvSpPr>
        <p:spPr>
          <a:xfrm>
            <a:off x="3185160" y="326172"/>
            <a:ext cx="6156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รายการโอนกลับและการบันทึกรายการ</a:t>
            </a:r>
            <a:endParaRPr lang="th-TH" sz="4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50842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A9B9FC89-0767-DD26-3CC3-0ED119705F4D}"/>
              </a:ext>
            </a:extLst>
          </p:cNvPr>
          <p:cNvSpPr txBox="1">
            <a:spLocks/>
          </p:cNvSpPr>
          <p:nvPr/>
        </p:nvSpPr>
        <p:spPr>
          <a:xfrm>
            <a:off x="2103120" y="1288192"/>
            <a:ext cx="8793480" cy="3207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4000" dirty="0">
                <a:solidFill>
                  <a:schemeClr val="bg2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กิจการอาจใช้กระดาษทำการ </a:t>
            </a:r>
          </a:p>
          <a:p>
            <a:pPr marL="0" indent="0">
              <a:buFont typeface="Arial"/>
              <a:buNone/>
            </a:pPr>
            <a:r>
              <a:rPr lang="th-TH" sz="4000" dirty="0">
                <a:solidFill>
                  <a:schemeClr val="bg2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(</a:t>
            </a:r>
            <a:r>
              <a:rPr lang="en-US" sz="4000" dirty="0">
                <a:solidFill>
                  <a:schemeClr val="bg2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Working Paper or Work Sheet) </a:t>
            </a:r>
            <a:endParaRPr lang="th-TH" sz="4000" dirty="0">
              <a:solidFill>
                <a:schemeClr val="bg2"/>
              </a:solidFill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pPr marL="0" indent="0">
              <a:buFont typeface="Arial"/>
              <a:buNone/>
            </a:pPr>
            <a:r>
              <a:rPr lang="th-TH" sz="4000" dirty="0">
                <a:solidFill>
                  <a:schemeClr val="bg2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	เป็นเครื่องมือช่วยจัดทำงบการเงินให้ถูกต้องและครบถ้วน กระดาษทำการเปรียบเสมือนกระดาษทดในการปรับปรุงบัญชีสามารถตรวจข้อผิดพลาดได้ง่ายก่อนที่จะจัดทำงบการเงิน </a:t>
            </a:r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354675B2-19AD-E6C2-0B7D-66152CD25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748" y="396240"/>
            <a:ext cx="7503172" cy="72136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th-TH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การใช้กระดาษทำการสำหรับกิจการให้บริการ</a:t>
            </a:r>
            <a:endParaRPr lang="en-US" sz="4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141913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E7B162C5-A575-7D89-E974-AB5985274349}"/>
              </a:ext>
            </a:extLst>
          </p:cNvPr>
          <p:cNvSpPr txBox="1"/>
          <p:nvPr/>
        </p:nvSpPr>
        <p:spPr>
          <a:xfrm>
            <a:off x="2758440" y="341413"/>
            <a:ext cx="74066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การใช้กระดาษทำการสำหรับกิจการให้บริการ</a:t>
            </a:r>
            <a:endParaRPr lang="th-TH" sz="4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  <p:sp>
        <p:nvSpPr>
          <p:cNvPr id="4" name="ตัวแทนเนื้อหา 2">
            <a:extLst>
              <a:ext uri="{FF2B5EF4-FFF2-40B4-BE49-F238E27FC236}">
                <a16:creationId xmlns:a16="http://schemas.microsoft.com/office/drawing/2014/main" id="{8F53EF92-725C-56C0-4FA9-5AC8F6637A11}"/>
              </a:ext>
            </a:extLst>
          </p:cNvPr>
          <p:cNvSpPr txBox="1">
            <a:spLocks/>
          </p:cNvSpPr>
          <p:nvPr/>
        </p:nvSpPr>
        <p:spPr>
          <a:xfrm>
            <a:off x="2817707" y="786077"/>
            <a:ext cx="8206680" cy="441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กระดาษทำการที่นิยมใช้มีช่องจำนวนเงิน 6 คู่ สำหรับ</a:t>
            </a:r>
          </a:p>
          <a:p>
            <a:pPr marL="0" indent="0">
              <a:buFont typeface="Arial"/>
              <a:buNone/>
            </a:pP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	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1. งบทดลองก่อนปรับปรุงรายการ</a:t>
            </a:r>
          </a:p>
          <a:p>
            <a:pPr marL="0" indent="0">
              <a:buFont typeface="Arial"/>
              <a:buNone/>
            </a:pP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	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2. รายการปรับปรุง</a:t>
            </a:r>
          </a:p>
          <a:p>
            <a:pPr marL="0" indent="0">
              <a:buFont typeface="Arial"/>
              <a:buNone/>
            </a:pP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	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3. งบทดลองหลังปรับปรุงรายการ</a:t>
            </a:r>
          </a:p>
          <a:p>
            <a:pPr marL="0" indent="0">
              <a:buFont typeface="Arial"/>
              <a:buNone/>
            </a:pP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	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4. บัญชีกำไรขาดทุนเบ็ดเสร็จ</a:t>
            </a:r>
          </a:p>
          <a:p>
            <a:pPr marL="0" indent="0">
              <a:buFont typeface="Arial"/>
              <a:buNone/>
            </a:pP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	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5. บัญชีกำไรสะสม</a:t>
            </a:r>
          </a:p>
          <a:p>
            <a:pPr marL="0" indent="0">
              <a:buFont typeface="Arial"/>
              <a:buNone/>
            </a:pP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	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6. งบแสดงฐานะการเงิน</a:t>
            </a:r>
          </a:p>
        </p:txBody>
      </p:sp>
    </p:spTree>
    <p:extLst>
      <p:ext uri="{BB962C8B-B14F-4D97-AF65-F5344CB8AC3E}">
        <p14:creationId xmlns:p14="http://schemas.microsoft.com/office/powerpoint/2010/main" val="3704885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2">
            <a:extLst>
              <a:ext uri="{FF2B5EF4-FFF2-40B4-BE49-F238E27FC236}">
                <a16:creationId xmlns:a16="http://schemas.microsoft.com/office/drawing/2014/main" id="{4A1C28BB-28F4-7EEB-A79E-8C43F512CFD7}"/>
              </a:ext>
            </a:extLst>
          </p:cNvPr>
          <p:cNvSpPr txBox="1">
            <a:spLocks/>
          </p:cNvSpPr>
          <p:nvPr/>
        </p:nvSpPr>
        <p:spPr>
          <a:xfrm>
            <a:off x="2152246" y="1179074"/>
            <a:ext cx="8685088" cy="3740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ขั้นตอนการปิดบัญชี </a:t>
            </a:r>
            <a:r>
              <a:rPr lang="th-TH" sz="40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กลุ่มบัญชีชั่วคราว (</a:t>
            </a:r>
            <a:r>
              <a:rPr lang="en-US" sz="40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Temporary Account</a:t>
            </a:r>
            <a:r>
              <a:rPr lang="th-TH" sz="4000" b="1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) </a:t>
            </a:r>
            <a:endParaRPr lang="en-US" sz="28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pPr marL="0" indent="0">
              <a:buFont typeface="Arial"/>
              <a:buNone/>
            </a:pP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</a:t>
            </a:r>
            <a:r>
              <a:rPr lang="th-TH" sz="4000" b="1" dirty="0">
                <a:solidFill>
                  <a:srgbClr val="0070C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1. ปิดบัญชีรายได้ทุกบัญชีไปบัญชีกำไรขาดทุน โดย</a:t>
            </a:r>
            <a:endParaRPr lang="en-US" sz="40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pPr marL="0" indent="0">
              <a:buFont typeface="Arial"/>
              <a:buNone/>
            </a:pP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เดบิต  บัญชีรายได้.....	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	xx</a:t>
            </a:r>
          </a:p>
          <a:p>
            <a:pPr marL="0" indent="0">
              <a:buFont typeface="Arial"/>
              <a:buNone/>
            </a:pP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        บัญชีรายได้.....		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xx</a:t>
            </a:r>
          </a:p>
          <a:p>
            <a:pPr marL="0" indent="0">
              <a:buFont typeface="Arial"/>
              <a:buNone/>
            </a:pP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		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เครดิต  บัญชีกำไรขาดทุน		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        xx</a:t>
            </a:r>
          </a:p>
          <a:p>
            <a:pPr marL="0" indent="0">
              <a:buFont typeface="Arial"/>
              <a:buNone/>
            </a:pPr>
            <a:endParaRPr lang="en-US" sz="4000" dirty="0"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161E0430-E1DD-9AAF-8774-C1D86343DBB8}"/>
              </a:ext>
            </a:extLst>
          </p:cNvPr>
          <p:cNvSpPr/>
          <p:nvPr/>
        </p:nvSpPr>
        <p:spPr>
          <a:xfrm>
            <a:off x="3733801" y="423333"/>
            <a:ext cx="5791200" cy="5587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ขั้นตอนการบันทึกการปิดบัญชี</a:t>
            </a:r>
          </a:p>
        </p:txBody>
      </p:sp>
    </p:spTree>
    <p:extLst>
      <p:ext uri="{BB962C8B-B14F-4D97-AF65-F5344CB8AC3E}">
        <p14:creationId xmlns:p14="http://schemas.microsoft.com/office/powerpoint/2010/main" val="789074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BCB58207-F9AD-7D6D-036C-B95253867680}"/>
              </a:ext>
            </a:extLst>
          </p:cNvPr>
          <p:cNvSpPr txBox="1"/>
          <p:nvPr/>
        </p:nvSpPr>
        <p:spPr>
          <a:xfrm>
            <a:off x="1982912" y="492296"/>
            <a:ext cx="9176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JS Wanida" panose="02000000000000000000" pitchFamily="2" charset="-34"/>
                <a:cs typeface="JS Wanida" panose="02000000000000000000" pitchFamily="2" charset="-34"/>
              </a:rPr>
              <a:t>	</a:t>
            </a:r>
            <a:r>
              <a:rPr lang="th-TH" sz="3200" b="1" dirty="0">
                <a:latin typeface="JS Wanida" panose="02000000000000000000" pitchFamily="2" charset="-34"/>
                <a:cs typeface="JS Wanida" panose="02000000000000000000" pitchFamily="2" charset="-34"/>
              </a:rPr>
              <a:t>ตัวอย่างที่ 6-2 </a:t>
            </a:r>
            <a:r>
              <a:rPr lang="th-TH" sz="3200" dirty="0">
                <a:latin typeface="JS Wanida" panose="02000000000000000000" pitchFamily="2" charset="-34"/>
                <a:cs typeface="JS Wanida" panose="02000000000000000000" pitchFamily="2" charset="-34"/>
              </a:rPr>
              <a:t>เมื่อวันที่ 1 กันยายน 25</a:t>
            </a:r>
            <a:r>
              <a:rPr lang="en-US" sz="3200" dirty="0">
                <a:latin typeface="JS Wanida" panose="02000000000000000000" pitchFamily="2" charset="-34"/>
                <a:cs typeface="JS Wanida" panose="02000000000000000000" pitchFamily="2" charset="-34"/>
              </a:rPr>
              <a:t>X</a:t>
            </a:r>
            <a:r>
              <a:rPr lang="th-TH" sz="3200" dirty="0">
                <a:latin typeface="JS Wanida" panose="02000000000000000000" pitchFamily="2" charset="-34"/>
                <a:cs typeface="JS Wanida" panose="02000000000000000000" pitchFamily="2" charset="-34"/>
              </a:rPr>
              <a:t>1 ร้านพอใจได้ทำสัญญาเช่าเป็นเวลา 6 เดือนกับบริษัทฝนทิพย์ จำกัด โดยร้านพอใจจ่ายค่าเช่าทั้งหมดในวันทำสัญญาเป็นเงิน 30,000 บาท การบันทึกรายการสำหรับร้านพอใจทั้ง 2 วิธีแสดงได้ดังนี้</a:t>
            </a:r>
            <a:endParaRPr lang="en-US" sz="3200" dirty="0"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2ACD090-6B8D-7E14-C9FD-56499A20871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912" y="2061956"/>
            <a:ext cx="8784976" cy="40848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03254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2D21D8A7-AAB7-D8E6-1731-2E493B0852CC}"/>
              </a:ext>
            </a:extLst>
          </p:cNvPr>
          <p:cNvSpPr txBox="1"/>
          <p:nvPr/>
        </p:nvSpPr>
        <p:spPr>
          <a:xfrm>
            <a:off x="2207567" y="938065"/>
            <a:ext cx="86551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หลังการปรับปรุงรายการ ณ วันที่ 31 ธันวาคม 25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X1 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กิจการมียอดค่าเช่าจ่ายในงบกำไรขาดทุนเบ็ดเสร็จ เป็นเงิน 20,000 บาท และมียอดดุลของบัญชีค่าเช่าจ่ายล่วงหน้าในงบแสดงฐานะการเงินเป็นเงิน 10,000 บาท ไม่ว่ากิจการจะบันทึกบัญชีด้วยวิธีใดก็ตาม</a:t>
            </a:r>
          </a:p>
        </p:txBody>
      </p:sp>
    </p:spTree>
    <p:extLst>
      <p:ext uri="{BB962C8B-B14F-4D97-AF65-F5344CB8AC3E}">
        <p14:creationId xmlns:p14="http://schemas.microsoft.com/office/powerpoint/2010/main" val="33530713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482FD1FE-A888-D344-BEB6-FB08D84C5FE4}"/>
              </a:ext>
            </a:extLst>
          </p:cNvPr>
          <p:cNvSpPr txBox="1"/>
          <p:nvPr/>
        </p:nvSpPr>
        <p:spPr>
          <a:xfrm>
            <a:off x="1718734" y="510552"/>
            <a:ext cx="9668933" cy="1751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	ในปี 25</a:t>
            </a:r>
            <a:r>
              <a:rPr lang="en-US" sz="3600" dirty="0">
                <a:latin typeface="JS Wanida" panose="02000000000000000000" pitchFamily="2" charset="-34"/>
                <a:cs typeface="JS Wanida" panose="02000000000000000000" pitchFamily="2" charset="-34"/>
              </a:rPr>
              <a:t>X</a:t>
            </a: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2 ณ วันที่ 1 มีนาคม 25</a:t>
            </a:r>
            <a:r>
              <a:rPr lang="en-US" sz="3600" dirty="0">
                <a:latin typeface="JS Wanida" panose="02000000000000000000" pitchFamily="2" charset="-34"/>
                <a:cs typeface="JS Wanida" panose="02000000000000000000" pitchFamily="2" charset="-34"/>
              </a:rPr>
              <a:t>X2</a:t>
            </a: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 ร้านพอใจจ่ายค่าเช่าต่ออีก 12 เดือน เริ่มตั้งแต่ต้นเดือนมีนาคม 25</a:t>
            </a:r>
            <a:r>
              <a:rPr lang="en-US" sz="3600" dirty="0">
                <a:latin typeface="JS Wanida" panose="02000000000000000000" pitchFamily="2" charset="-34"/>
                <a:cs typeface="JS Wanida" panose="02000000000000000000" pitchFamily="2" charset="-34"/>
              </a:rPr>
              <a:t>X2 </a:t>
            </a: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ถึงวันที่ 28 กุมภาพันธ์ 25</a:t>
            </a:r>
            <a:r>
              <a:rPr lang="en-US" sz="3600" dirty="0">
                <a:latin typeface="JS Wanida" panose="02000000000000000000" pitchFamily="2" charset="-34"/>
                <a:cs typeface="JS Wanida" panose="02000000000000000000" pitchFamily="2" charset="-34"/>
              </a:rPr>
              <a:t>X3</a:t>
            </a: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 เป็นเงิน 120,000 บาท (ค่าเช่าเดือนละ 10,000 บาท)</a:t>
            </a:r>
            <a:endParaRPr lang="en-US" sz="3600" dirty="0"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C2F3038-6C7E-DE38-8541-DF940C653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400" y="2175933"/>
            <a:ext cx="9144000" cy="394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462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41AE8D62-917D-50F4-3C47-DD9C72A75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867" y="499533"/>
            <a:ext cx="7603066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459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F817B6BD-B4D4-0FC8-A6A3-F98A1DFC2E4C}"/>
              </a:ext>
            </a:extLst>
          </p:cNvPr>
          <p:cNvSpPr/>
          <p:nvPr/>
        </p:nvSpPr>
        <p:spPr>
          <a:xfrm>
            <a:off x="3528864" y="389467"/>
            <a:ext cx="5760640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dirty="0">
                <a:latin typeface="Simon" panose="02000000000000000000" pitchFamily="2" charset="0"/>
                <a:cs typeface="Simon" panose="02000000000000000000" pitchFamily="2" charset="0"/>
              </a:rPr>
              <a:t>วิธี 1.1 บันทึกเป็นสินทรัพย์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6DFB05E-6407-8B5B-6770-AC1C7EAEB16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7750" y="1029904"/>
            <a:ext cx="8542867" cy="2703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D1B443C1-F9DE-FFB4-E5A1-A2612213267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7750" y="3555999"/>
            <a:ext cx="8542867" cy="257689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0819725-BC3B-8F74-D246-BC1079BC2D51}"/>
                  </a:ext>
                </a:extLst>
              </p14:cNvPr>
              <p14:cNvContentPartPr/>
              <p14:nvPr/>
            </p14:nvContentPartPr>
            <p14:xfrm>
              <a:off x="11111407" y="6408071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0819725-BC3B-8F74-D246-BC1079BC2D5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99527" y="6396191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650F6AF-17EF-1033-1F11-32260CBB8B0E}"/>
                  </a:ext>
                </a:extLst>
              </p14:cNvPr>
              <p14:cNvContentPartPr/>
              <p14:nvPr/>
            </p14:nvContentPartPr>
            <p14:xfrm>
              <a:off x="11111407" y="6408071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650F6AF-17EF-1033-1F11-32260CBB8B0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99527" y="6396191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79173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9AB65E4E-8C5C-AF96-B170-367D855D446D}"/>
              </a:ext>
            </a:extLst>
          </p:cNvPr>
          <p:cNvSpPr/>
          <p:nvPr/>
        </p:nvSpPr>
        <p:spPr>
          <a:xfrm>
            <a:off x="3600872" y="476672"/>
            <a:ext cx="5544616" cy="496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วิธี 1.2 บันทึกเป็นค่าใช้จ่าย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9CE6EE9-85A3-5DD0-FE77-D25B93855E8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3400" y="973667"/>
            <a:ext cx="9262533" cy="4131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94874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ABA1D275-088B-0B97-8C5C-B2D64ADACC2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3466" y="997331"/>
            <a:ext cx="8906934" cy="5107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81221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C9DA746F-9BE1-E9B6-6C32-1B233CA56505}"/>
              </a:ext>
            </a:extLst>
          </p:cNvPr>
          <p:cNvSpPr/>
          <p:nvPr/>
        </p:nvSpPr>
        <p:spPr>
          <a:xfrm>
            <a:off x="4163502" y="439534"/>
            <a:ext cx="4536504" cy="5000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2. รายได้รับล่วงหน้า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A646D91A-60F6-6470-42A8-263604771998}"/>
              </a:ext>
            </a:extLst>
          </p:cNvPr>
          <p:cNvSpPr txBox="1"/>
          <p:nvPr/>
        </p:nvSpPr>
        <p:spPr>
          <a:xfrm>
            <a:off x="1778000" y="939599"/>
            <a:ext cx="932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JS Wanida" panose="02000000000000000000" pitchFamily="2" charset="-34"/>
                <a:cs typeface="JS Wanida" panose="02000000000000000000" pitchFamily="2" charset="-34"/>
              </a:rPr>
              <a:t>	ตัวอย่างที่ 6-3 บริษัท ฝนทิพย์ จำกัด ดำเนินธุรกิจให้เช่าอาคารพาณิชย์ชั่วคราว เมื่อวันที่ 1 กันยายน 25</a:t>
            </a:r>
            <a:r>
              <a:rPr lang="en-US" sz="3200" dirty="0">
                <a:latin typeface="JS Wanida" panose="02000000000000000000" pitchFamily="2" charset="-34"/>
                <a:cs typeface="JS Wanida" panose="02000000000000000000" pitchFamily="2" charset="-34"/>
              </a:rPr>
              <a:t>X1</a:t>
            </a:r>
            <a:r>
              <a:rPr lang="th-TH" sz="3200" dirty="0">
                <a:latin typeface="JS Wanida" panose="02000000000000000000" pitchFamily="2" charset="-34"/>
                <a:cs typeface="JS Wanida" panose="02000000000000000000" pitchFamily="2" charset="-34"/>
              </a:rPr>
              <a:t> ได้ทำสัญญาเช่าเป็นเวลา 6 เดือนกับร้านพอใจ โดยร้านพอใจจ่ายค่าเช่าทั้งหมดในวันทำสัญญาเป็นเงิน 30,000 บาท การบันทึกรายการสำหรับบริษัท ฝนทิพย์ จำกัด ทั้ง 2 วิธีแสดงได้ดังนี้</a:t>
            </a:r>
            <a:endParaRPr lang="en-US" sz="3200" dirty="0"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8992CC1-4D98-6E3F-5753-030BEC48769F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2162" y="2412367"/>
            <a:ext cx="9144000" cy="3768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11133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CCDC01E8-C454-4075-A3B7-DD0FE2675650}"/>
              </a:ext>
            </a:extLst>
          </p:cNvPr>
          <p:cNvSpPr txBox="1"/>
          <p:nvPr/>
        </p:nvSpPr>
        <p:spPr>
          <a:xfrm>
            <a:off x="1947072" y="1048131"/>
            <a:ext cx="89495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	หลังการปรับปรุงรายการ ณ วันที่ 31 ธันวาคม 25</a:t>
            </a:r>
            <a:r>
              <a:rPr lang="en-US" sz="3600" dirty="0">
                <a:latin typeface="JS Wanida" panose="02000000000000000000" pitchFamily="2" charset="-34"/>
                <a:cs typeface="JS Wanida" panose="02000000000000000000" pitchFamily="2" charset="-34"/>
              </a:rPr>
              <a:t>X1 </a:t>
            </a: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กิจการมียอดรายได้ค่าเช่ารับในงบกำไรขาดทุนเบ็ดเสร็จ เป็นเงิน 20,000 บาท และมียอดรายได้ค่าเช่ารับล่วงหน้าในงบแสดงฐานะการเงิน เป็นเงิน 10,000 บาท ไม่ว่ากิจการจะบันทึกบัญชีด้วยวิธีใดก็ตาม</a:t>
            </a:r>
            <a:endParaRPr lang="en-US" sz="36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en-US" sz="3600" dirty="0">
                <a:latin typeface="JS Wanida" panose="02000000000000000000" pitchFamily="2" charset="-34"/>
                <a:cs typeface="JS Wanida" panose="02000000000000000000" pitchFamily="2" charset="-34"/>
              </a:rPr>
              <a:t>	</a:t>
            </a: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ในปี 25</a:t>
            </a:r>
            <a:r>
              <a:rPr lang="en-US" sz="3600" dirty="0">
                <a:latin typeface="JS Wanida" panose="02000000000000000000" pitchFamily="2" charset="-34"/>
                <a:cs typeface="JS Wanida" panose="02000000000000000000" pitchFamily="2" charset="-34"/>
              </a:rPr>
              <a:t>X</a:t>
            </a: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2 ณ วันที่ 1 มีนาคม 25</a:t>
            </a:r>
            <a:r>
              <a:rPr lang="en-US" sz="3600" dirty="0">
                <a:latin typeface="JS Wanida" panose="02000000000000000000" pitchFamily="2" charset="-34"/>
                <a:cs typeface="JS Wanida" panose="02000000000000000000" pitchFamily="2" charset="-34"/>
              </a:rPr>
              <a:t>X2 </a:t>
            </a: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บริษัท ฝนทิพย์ จำกัด ได้รับเงินค่าเช่าต่ออีก 12 เดือน เริ่มตั้งแต่ต้นเดือนมีนาคม 25</a:t>
            </a:r>
            <a:r>
              <a:rPr lang="en-US" sz="3600" dirty="0">
                <a:latin typeface="JS Wanida" panose="02000000000000000000" pitchFamily="2" charset="-34"/>
                <a:cs typeface="JS Wanida" panose="02000000000000000000" pitchFamily="2" charset="-34"/>
              </a:rPr>
              <a:t>X2 </a:t>
            </a: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ถึงวันที่ 28 กุมภาพันธ์ 25</a:t>
            </a:r>
            <a:r>
              <a:rPr lang="en-US" sz="3600" dirty="0">
                <a:latin typeface="JS Wanida" panose="02000000000000000000" pitchFamily="2" charset="-34"/>
                <a:cs typeface="JS Wanida" panose="02000000000000000000" pitchFamily="2" charset="-34"/>
              </a:rPr>
              <a:t>X3</a:t>
            </a: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 เป็นเงิน 120,000 บาท (ค่าเช่าเดือนละ 10,000 บาท) </a:t>
            </a:r>
            <a:endParaRPr lang="en-US" sz="3600" dirty="0"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452604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0BA2CDD9-172D-84C4-065E-0F8DCEDD8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870" y="999068"/>
            <a:ext cx="9154396" cy="438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73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2">
            <a:extLst>
              <a:ext uri="{FF2B5EF4-FFF2-40B4-BE49-F238E27FC236}">
                <a16:creationId xmlns:a16="http://schemas.microsoft.com/office/drawing/2014/main" id="{8210635C-3AFD-3E70-9880-042FE149DFBC}"/>
              </a:ext>
            </a:extLst>
          </p:cNvPr>
          <p:cNvSpPr txBox="1">
            <a:spLocks/>
          </p:cNvSpPr>
          <p:nvPr/>
        </p:nvSpPr>
        <p:spPr>
          <a:xfrm>
            <a:off x="2028178" y="1315204"/>
            <a:ext cx="9020822" cy="3095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ขั้นตอนการปิดบัญชี</a:t>
            </a:r>
            <a:endParaRPr lang="en-US" sz="40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pPr marL="0" indent="0">
              <a:buFont typeface="Arial"/>
              <a:buNone/>
            </a:pP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</a:t>
            </a:r>
            <a:r>
              <a:rPr lang="th-TH" sz="4000" b="1" dirty="0">
                <a:solidFill>
                  <a:srgbClr val="0070C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2. ปิดบัญชีค่าใช้จ่ายทุกบัญชีไปบัญชีกำไรขาดทุน โดย</a:t>
            </a:r>
            <a:endParaRPr lang="en-US" sz="40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pPr marL="0" indent="0">
              <a:buFont typeface="Arial"/>
              <a:buNone/>
            </a:pP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เดบิต  บัญชีกำไรขาดทุน		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XX</a:t>
            </a:r>
          </a:p>
          <a:p>
            <a:pPr marL="0" indent="0">
              <a:buFont typeface="Arial"/>
              <a:buNone/>
            </a:pP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	เครดิต  บัญชีค่าใช้จ่าย......		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	XX</a:t>
            </a:r>
          </a:p>
          <a:p>
            <a:pPr marL="0" indent="0">
              <a:buFont typeface="Arial"/>
              <a:buNone/>
            </a:pP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	     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 </a:t>
            </a:r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     บัญชีค่าใช้จ่าย....		</a:t>
            </a:r>
            <a:r>
              <a:rPr lang="en-US" sz="4000" dirty="0">
                <a:latin typeface="JS Wanida" panose="02000000000000000000" pitchFamily="2" charset="-34"/>
                <a:cs typeface="JS Wanida" panose="02000000000000000000" pitchFamily="2" charset="-34"/>
              </a:rPr>
              <a:t>	XX</a:t>
            </a:r>
          </a:p>
        </p:txBody>
      </p:sp>
    </p:spTree>
    <p:extLst>
      <p:ext uri="{BB962C8B-B14F-4D97-AF65-F5344CB8AC3E}">
        <p14:creationId xmlns:p14="http://schemas.microsoft.com/office/powerpoint/2010/main" val="32323615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26F0093F-26EA-6656-1EA8-155660645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867" y="1026922"/>
            <a:ext cx="8255000" cy="52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142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1387F083-D9B4-B4E6-E33C-A5642058EEAE}"/>
              </a:ext>
            </a:extLst>
          </p:cNvPr>
          <p:cNvSpPr/>
          <p:nvPr/>
        </p:nvSpPr>
        <p:spPr>
          <a:xfrm>
            <a:off x="3854955" y="474133"/>
            <a:ext cx="4968552" cy="4995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วิธี 1.1 บันทึกเป็นหนี้สิน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4DE176A-87B4-C8D3-9C06-0B74196347C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6533" y="1016732"/>
            <a:ext cx="9144000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35066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2928371E-9AC6-88EF-55B5-09FD2E15902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3400" y="967821"/>
            <a:ext cx="9144000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28882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19C3639B-11B2-7813-3E29-B8527BC7E237}"/>
              </a:ext>
            </a:extLst>
          </p:cNvPr>
          <p:cNvSpPr/>
          <p:nvPr/>
        </p:nvSpPr>
        <p:spPr>
          <a:xfrm>
            <a:off x="3965022" y="434173"/>
            <a:ext cx="4968552" cy="5394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วิธี 1.1 บันทึกเป็นหนี้สิน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3344BA4B-5B5D-C075-F5F9-72C6A3BAD87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6534" y="1016732"/>
            <a:ext cx="9144000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84100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F38820BB-81B8-E55E-A846-7B0ACEFD5DA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8000" y="967821"/>
            <a:ext cx="9144000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48745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8B4B232B-C8C3-22F7-245A-9163FEC48A73}"/>
              </a:ext>
            </a:extLst>
          </p:cNvPr>
          <p:cNvSpPr/>
          <p:nvPr/>
        </p:nvSpPr>
        <p:spPr>
          <a:xfrm>
            <a:off x="4257493" y="440267"/>
            <a:ext cx="4320480" cy="5293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วิธี 1.2 บันทึกเป็นรายได้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40858EA-B4C4-A483-9184-CBAFBD21ECF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5733" y="969586"/>
            <a:ext cx="9143999" cy="468052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D6E4CC2-E15C-5638-EB8E-97B5BE5BBEDE}"/>
                  </a:ext>
                </a:extLst>
              </p14:cNvPr>
              <p14:cNvContentPartPr/>
              <p14:nvPr/>
            </p14:nvContentPartPr>
            <p14:xfrm>
              <a:off x="5745634" y="5671694"/>
              <a:ext cx="131760" cy="216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D6E4CC2-E15C-5638-EB8E-97B5BE5BBE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33851" y="5659794"/>
                <a:ext cx="155327" cy="24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45374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9754B385-8D32-D8AF-8192-C00929BD59E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6533" y="976454"/>
            <a:ext cx="9144000" cy="5221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12372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8F751FF1-A7D0-9FD8-2422-635362FCBEF0}"/>
              </a:ext>
            </a:extLst>
          </p:cNvPr>
          <p:cNvSpPr/>
          <p:nvPr/>
        </p:nvSpPr>
        <p:spPr>
          <a:xfrm>
            <a:off x="4295800" y="482599"/>
            <a:ext cx="3600400" cy="4741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3. รายได้ค้างรับ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FD1FE486-347F-94C6-9D99-AA8B23C3138E}"/>
              </a:ext>
            </a:extLst>
          </p:cNvPr>
          <p:cNvSpPr txBox="1"/>
          <p:nvPr/>
        </p:nvSpPr>
        <p:spPr>
          <a:xfrm>
            <a:off x="2032000" y="1155175"/>
            <a:ext cx="87629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กิจการไม่จำเป็นต้องบันทึกรายการโอนกลับสำหรับรายได้ค้างรับ แต่ต้องระวังเมื่อกิจการรับเงินในงวดถัดไป เพราะกิจการต้องบันทึกล้างรายการค้างรับที่กิจการได้ตั้งไว้ในงวดก่อน ในทางตรงกันข้ามหากกิจการบันทึกรายการโอนกลับ ณ วันต้นงวดถัดไป กิจการสามารถบันทึกรายการรับเงินเป็นรายได้ในงวดถัดไปได้ทั้งจำนวน</a:t>
            </a:r>
            <a:endParaRPr lang="en-US" sz="4000" dirty="0"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883505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4490706E-B0D1-1E38-BDBA-DB9E44DE66F3}"/>
              </a:ext>
            </a:extLst>
          </p:cNvPr>
          <p:cNvSpPr txBox="1"/>
          <p:nvPr/>
        </p:nvSpPr>
        <p:spPr>
          <a:xfrm>
            <a:off x="1693334" y="371448"/>
            <a:ext cx="9431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	</a:t>
            </a:r>
            <a:r>
              <a:rPr lang="th-TH" sz="3600" b="1" dirty="0">
                <a:latin typeface="JS Wanida" panose="02000000000000000000" pitchFamily="2" charset="-34"/>
                <a:cs typeface="JS Wanida" panose="02000000000000000000" pitchFamily="2" charset="-34"/>
              </a:rPr>
              <a:t>ตัวอย่างที่ 6-4 </a:t>
            </a: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ณ วันที่ 1 พฤศจิกายน 25</a:t>
            </a:r>
            <a:r>
              <a:rPr lang="en-US" sz="3600" dirty="0">
                <a:latin typeface="JS Wanida" panose="02000000000000000000" pitchFamily="2" charset="-34"/>
                <a:cs typeface="JS Wanida" panose="02000000000000000000" pitchFamily="2" charset="-34"/>
              </a:rPr>
              <a:t>X2</a:t>
            </a: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 บริษัท ชัย จำกัด ฝากเงินฝากประจำ 12 เดือนกับธนาคารออมเงิน จำกัด(มหาชน) เป็นเงิน 120,000 บาท อัตราดอกเบี้ย 3% ต่อปี จ่ายดอกเบี้ยปีละ 2 ครั้ง คือ ทุกวันที่ 30 เมษายน และ 31 ตุลาคม ของทุกปี</a:t>
            </a:r>
            <a:endParaRPr lang="en-US" sz="3600" dirty="0"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30684B3-88E8-33DD-FCFE-0FE8BC57B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616" y="1966148"/>
            <a:ext cx="8214917" cy="407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722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0AF3A1FE-2E36-5901-52BB-F0FE0C6D6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467" y="1058404"/>
            <a:ext cx="7584468" cy="511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39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2">
            <a:extLst>
              <a:ext uri="{FF2B5EF4-FFF2-40B4-BE49-F238E27FC236}">
                <a16:creationId xmlns:a16="http://schemas.microsoft.com/office/drawing/2014/main" id="{D5D7FA9F-180E-3F04-E0FB-ABCD0A330C45}"/>
              </a:ext>
            </a:extLst>
          </p:cNvPr>
          <p:cNvSpPr txBox="1">
            <a:spLocks/>
          </p:cNvSpPr>
          <p:nvPr/>
        </p:nvSpPr>
        <p:spPr>
          <a:xfrm>
            <a:off x="2114187" y="1186685"/>
            <a:ext cx="8723146" cy="4484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th-TH" sz="3200" dirty="0">
                <a:latin typeface="JS Wanida" panose="02000000000000000000" pitchFamily="2" charset="-34"/>
                <a:cs typeface="JS Wanida" panose="02000000000000000000" pitchFamily="2" charset="-34"/>
              </a:rPr>
              <a:t>ขั้นตอนการปิดบัญชี</a:t>
            </a:r>
            <a:endParaRPr lang="en-US" sz="32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pPr marL="0" indent="0">
              <a:buFont typeface="Arial"/>
              <a:buNone/>
            </a:pPr>
            <a:r>
              <a:rPr lang="th-TH" sz="3200" b="1" dirty="0">
                <a:solidFill>
                  <a:srgbClr val="0070C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	3. ปิดบัญชีกำไรขาดทุนไปบัญชีกำไรสะสม</a:t>
            </a:r>
            <a:endParaRPr lang="en-US" sz="3200" b="1" dirty="0">
              <a:solidFill>
                <a:srgbClr val="0070C0"/>
              </a:solidFill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pPr marL="0" indent="0">
              <a:buFont typeface="Arial"/>
              <a:buNone/>
            </a:pPr>
            <a:r>
              <a:rPr lang="th-TH" sz="3200" dirty="0">
                <a:latin typeface="JS Wanida" panose="02000000000000000000" pitchFamily="2" charset="-34"/>
                <a:cs typeface="JS Wanida" panose="02000000000000000000" pitchFamily="2" charset="-34"/>
              </a:rPr>
              <a:t>	หลังจากที่กิจการปิดบัญชีรายได้และบัญชีค่าใช้จ่ายทุกบัญชีไปยังบัญชีกำไรขาดทุน กิจการจะต้องคำนวณหายอดคงเหลือของบัญชีกำไรขาดทุน เพื่อจะได้ทราบว่ากิจการนั้นมีกำไรหรือขาดทุนจากการดำเนินงาน หากบัญชีกำไรขาดทุนมียอดดุลเครดิต นั่นหมายถึงกิจการมีรายได้รวมมากกว่าค่าใช้จ่ายรวม แสดงว่ากิจการมีกำไร การปิดบัญชีกำไรขาดทุนกรณีที่กิจการมีกำไร จะทำได้โดย</a:t>
            </a:r>
            <a:endParaRPr lang="en-US" sz="32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pPr marL="0" indent="0">
              <a:buFont typeface="Arial"/>
              <a:buNone/>
            </a:pPr>
            <a:r>
              <a:rPr lang="th-TH" sz="3200" dirty="0">
                <a:latin typeface="JS Wanida" panose="02000000000000000000" pitchFamily="2" charset="-34"/>
                <a:cs typeface="JS Wanida" panose="02000000000000000000" pitchFamily="2" charset="-34"/>
              </a:rPr>
              <a:t>	เดบิต  บัญชีกำไรขาดทุน		</a:t>
            </a:r>
            <a:r>
              <a:rPr lang="en-US" sz="3200" dirty="0">
                <a:latin typeface="JS Wanida" panose="02000000000000000000" pitchFamily="2" charset="-34"/>
                <a:cs typeface="JS Wanida" panose="02000000000000000000" pitchFamily="2" charset="-34"/>
              </a:rPr>
              <a:t>xx</a:t>
            </a:r>
          </a:p>
          <a:p>
            <a:pPr marL="0" indent="0">
              <a:buFont typeface="Arial"/>
              <a:buNone/>
            </a:pPr>
            <a:r>
              <a:rPr lang="en-US" sz="3200" dirty="0">
                <a:latin typeface="JS Wanida" panose="02000000000000000000" pitchFamily="2" charset="-34"/>
                <a:cs typeface="JS Wanida" panose="02000000000000000000" pitchFamily="2" charset="-34"/>
              </a:rPr>
              <a:t>		</a:t>
            </a:r>
            <a:r>
              <a:rPr lang="th-TH" sz="3200" dirty="0">
                <a:latin typeface="JS Wanida" panose="02000000000000000000" pitchFamily="2" charset="-34"/>
                <a:cs typeface="JS Wanida" panose="02000000000000000000" pitchFamily="2" charset="-34"/>
              </a:rPr>
              <a:t>เครดิต  บัญชีกำไรสะสม		 </a:t>
            </a:r>
            <a:r>
              <a:rPr lang="en-US" sz="3200" dirty="0">
                <a:latin typeface="JS Wanida" panose="02000000000000000000" pitchFamily="2" charset="-34"/>
                <a:cs typeface="JS Wanida" panose="02000000000000000000" pitchFamily="2" charset="-34"/>
              </a:rPr>
              <a:t>	xx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0F6021D-EFCE-EDE8-5C25-B80463899DDA}"/>
              </a:ext>
            </a:extLst>
          </p:cNvPr>
          <p:cNvSpPr/>
          <p:nvPr/>
        </p:nvSpPr>
        <p:spPr>
          <a:xfrm>
            <a:off x="3530600" y="440267"/>
            <a:ext cx="5350933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ขั้นตอนการบันทึกการปิดบัญชี</a:t>
            </a:r>
          </a:p>
        </p:txBody>
      </p:sp>
    </p:spTree>
    <p:extLst>
      <p:ext uri="{BB962C8B-B14F-4D97-AF65-F5344CB8AC3E}">
        <p14:creationId xmlns:p14="http://schemas.microsoft.com/office/powerpoint/2010/main" val="61052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BFC0A479-9B03-6F8E-A1E0-7C9D4BBCF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733" y="1006046"/>
            <a:ext cx="914400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718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C10F7EFB-5512-0BAA-262B-BF284AEFB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866" y="1014678"/>
            <a:ext cx="9749126" cy="406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508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2C65BC6D-5623-AC61-8918-ABD06001B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335" y="1052571"/>
            <a:ext cx="9144000" cy="456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109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9F0CF9E4-FC02-112C-431E-E4860C874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667" y="1031527"/>
            <a:ext cx="9144000" cy="414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62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E98C1FA1-094F-0615-CE07-07C5886AC191}"/>
              </a:ext>
            </a:extLst>
          </p:cNvPr>
          <p:cNvSpPr txBox="1"/>
          <p:nvPr/>
        </p:nvSpPr>
        <p:spPr>
          <a:xfrm>
            <a:off x="1811867" y="1158777"/>
            <a:ext cx="90508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JS Wanida" panose="02000000000000000000" pitchFamily="2" charset="-34"/>
                <a:cs typeface="JS Wanida" panose="02000000000000000000" pitchFamily="2" charset="-34"/>
              </a:rPr>
              <a:t>	เช่นเดียวกับรายได้ค้างรับ กิจการไม่จำเป็นต้องโอนกลับรายการนี้ แต่ต้องระวังเมื่อกิจการชำระเงินในงวดถัดไป เพราะกิจการต้องบันทึกล้างรายการค้างจ่ายที่กิจการได้ตั้งไว้ในงวดก่อน ในทางตรงกันข้าม หากกิจการบันทึกรายการโอนกลับ ณ วันต้นงวดถัดไป กิจการสามารถบันทึกรายการชำระเงินเป็นค่าใช้จ่ายได้ในงวดถัดไปทั้งจำนวน</a:t>
            </a:r>
            <a:endParaRPr lang="en-US" sz="4000" dirty="0"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E6D9AAB-E2CC-BCF8-451E-91E914BC6542}"/>
              </a:ext>
            </a:extLst>
          </p:cNvPr>
          <p:cNvSpPr/>
          <p:nvPr/>
        </p:nvSpPr>
        <p:spPr>
          <a:xfrm>
            <a:off x="3219707" y="459656"/>
            <a:ext cx="5839626" cy="5224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4</a:t>
            </a:r>
            <a:r>
              <a:rPr lang="th-TH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. ค่าใช้จ่ายค้างจ่าย</a:t>
            </a:r>
            <a:endParaRPr lang="en-US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118771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4480A697-6E08-98A6-11FC-89B8727C26FD}"/>
              </a:ext>
            </a:extLst>
          </p:cNvPr>
          <p:cNvSpPr txBox="1"/>
          <p:nvPr/>
        </p:nvSpPr>
        <p:spPr>
          <a:xfrm>
            <a:off x="2269067" y="425624"/>
            <a:ext cx="9144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JS Wanida" panose="02000000000000000000" pitchFamily="2" charset="-34"/>
                <a:cs typeface="JS Wanida" panose="02000000000000000000" pitchFamily="2" charset="-34"/>
              </a:rPr>
              <a:t>ตัวอย่างที่ 6-5 </a:t>
            </a: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ณ วันที่ 1 พฤศจิกายน 25</a:t>
            </a:r>
            <a:r>
              <a:rPr lang="en-US" sz="3600" dirty="0">
                <a:latin typeface="JS Wanida" panose="02000000000000000000" pitchFamily="2" charset="-34"/>
                <a:cs typeface="JS Wanida" panose="02000000000000000000" pitchFamily="2" charset="-34"/>
              </a:rPr>
              <a:t>X2</a:t>
            </a: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 ธนาคารออมเงิน จำกัด(มหาชน) รับฝากเงินฝากประจำ 12 เดือนจากบริษัท ชัย จำกัด เป็นเงิน 120,000 บาท อัตราดอกเบี้ย 3%ต่อปี จ่ายดอกเบี้ยปีละ 2 ครั้ง คือ ทุกวันที่ 30 เมษายน และ 31 ตุลาคม ของทุกปี</a:t>
            </a:r>
            <a:endParaRPr lang="en-US" sz="3600" dirty="0"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43B813F-1FCE-EB02-F0F9-6577824C1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201" y="2116667"/>
            <a:ext cx="9144000" cy="404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229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C22315C4-9027-D543-A201-CC6FB0CB9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333" y="1019678"/>
            <a:ext cx="7848600" cy="518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547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72257F1B-817F-A306-6AAA-C56BCD5BF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467" y="1006045"/>
            <a:ext cx="9144000" cy="439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457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99B76BEC-02A2-3699-C924-41E7865A0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905" y="1027337"/>
            <a:ext cx="9148163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820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64AE111B-33E9-3CFD-092B-1DF6DC3BF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701" y="1052654"/>
            <a:ext cx="915416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74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2">
            <a:extLst>
              <a:ext uri="{FF2B5EF4-FFF2-40B4-BE49-F238E27FC236}">
                <a16:creationId xmlns:a16="http://schemas.microsoft.com/office/drawing/2014/main" id="{A2A0D299-036E-47E9-9250-72458A94C6E7}"/>
              </a:ext>
            </a:extLst>
          </p:cNvPr>
          <p:cNvSpPr txBox="1">
            <a:spLocks/>
          </p:cNvSpPr>
          <p:nvPr/>
        </p:nvSpPr>
        <p:spPr>
          <a:xfrm>
            <a:off x="2025410" y="1115497"/>
            <a:ext cx="8744189" cy="3541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th-TH" sz="3200" b="1" u="sng">
                <a:latin typeface="JS Wanida" panose="02000000000000000000" pitchFamily="2" charset="-34"/>
                <a:cs typeface="JS Wanida" panose="02000000000000000000" pitchFamily="2" charset="-34"/>
              </a:rPr>
              <a:t>ขั้นตอนการปิดบัญชี</a:t>
            </a:r>
            <a:endParaRPr lang="en-US" sz="3200" b="1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pPr marL="0" indent="0">
              <a:buFont typeface="Arial"/>
              <a:buNone/>
            </a:pPr>
            <a:r>
              <a:rPr lang="th-TH" sz="3200" b="1">
                <a:solidFill>
                  <a:srgbClr val="0070C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	3. ปิดบัญชีกำไรขาดทุนไปบัญชีกำไรสะสม</a:t>
            </a:r>
            <a:endParaRPr lang="en-US" sz="3200" b="1">
              <a:solidFill>
                <a:srgbClr val="0070C0"/>
              </a:solidFill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pPr marL="0" indent="0">
              <a:buFont typeface="Arial"/>
              <a:buNone/>
            </a:pPr>
            <a:r>
              <a:rPr lang="th-TH" sz="3200">
                <a:latin typeface="JS Wanida" panose="02000000000000000000" pitchFamily="2" charset="-34"/>
                <a:cs typeface="JS Wanida" panose="02000000000000000000" pitchFamily="2" charset="-34"/>
              </a:rPr>
              <a:t>	ในทางตรงกันข้าม หากกิจการขาดทุน บัญชีสรุปยอดรายได้ค่าใช้จ่ายจะมียอดดุลเดบิต เนื่องจากค่าใช้จ่ายรวมสูงกว่ารายได้รวม ดังนั้น การปิดบัญชีสรุปยอดรายได้ค่าใช้จ่ายกรณีที่กิจการขาดทุนจะทำได้โดย</a:t>
            </a:r>
            <a:endParaRPr lang="en-US" sz="320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pPr marL="0" indent="0">
              <a:buFont typeface="Arial"/>
              <a:buNone/>
            </a:pPr>
            <a:r>
              <a:rPr lang="th-TH" sz="3200">
                <a:latin typeface="JS Wanida" panose="02000000000000000000" pitchFamily="2" charset="-34"/>
                <a:cs typeface="JS Wanida" panose="02000000000000000000" pitchFamily="2" charset="-34"/>
              </a:rPr>
              <a:t>	เดบิต  บัญชีกำไรสะสม			</a:t>
            </a:r>
            <a:r>
              <a:rPr lang="en-US" sz="3200">
                <a:latin typeface="JS Wanida" panose="02000000000000000000" pitchFamily="2" charset="-34"/>
                <a:cs typeface="JS Wanida" panose="02000000000000000000" pitchFamily="2" charset="-34"/>
              </a:rPr>
              <a:t>xx</a:t>
            </a:r>
          </a:p>
          <a:p>
            <a:pPr marL="0" indent="0">
              <a:buFont typeface="Arial"/>
              <a:buNone/>
            </a:pPr>
            <a:r>
              <a:rPr lang="en-US" sz="3200">
                <a:latin typeface="JS Wanida" panose="02000000000000000000" pitchFamily="2" charset="-34"/>
                <a:cs typeface="JS Wanida" panose="02000000000000000000" pitchFamily="2" charset="-34"/>
              </a:rPr>
              <a:t>		</a:t>
            </a:r>
            <a:r>
              <a:rPr lang="th-TH" sz="3200">
                <a:latin typeface="JS Wanida" panose="02000000000000000000" pitchFamily="2" charset="-34"/>
                <a:cs typeface="JS Wanida" panose="02000000000000000000" pitchFamily="2" charset="-34"/>
              </a:rPr>
              <a:t>เครดิต  บัญชีกำไรขาดทุน		</a:t>
            </a:r>
            <a:r>
              <a:rPr lang="en-US" sz="3200">
                <a:latin typeface="JS Wanida" panose="02000000000000000000" pitchFamily="2" charset="-34"/>
                <a:cs typeface="JS Wanida" panose="02000000000000000000" pitchFamily="2" charset="-34"/>
              </a:rPr>
              <a:t>		xx</a:t>
            </a:r>
            <a:endParaRPr lang="en-US" sz="3200" dirty="0"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309156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6ED8C8A6-41D6-87E4-AC82-E3F83DEF0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420" y="1010319"/>
            <a:ext cx="9301580" cy="417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875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751CB7F9-0DAB-1466-57E1-EC99847D02EA}"/>
              </a:ext>
            </a:extLst>
          </p:cNvPr>
          <p:cNvSpPr txBox="1"/>
          <p:nvPr/>
        </p:nvSpPr>
        <p:spPr>
          <a:xfrm>
            <a:off x="1845733" y="1108564"/>
            <a:ext cx="90575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JS Wanida" panose="02000000000000000000" pitchFamily="2" charset="-34"/>
                <a:cs typeface="JS Wanida" panose="02000000000000000000" pitchFamily="2" charset="-34"/>
              </a:rPr>
              <a:t>	กิจการสามารถบันทึกบัญชีวัสดุสิ้นเปลืองใช้ไปได้ 2 วิธี เช่นเดียวกับการบันทึกบัญชีค่าใช้จ่ายล่วงหน้า ดังนี้</a:t>
            </a:r>
            <a:endParaRPr lang="en-US" sz="32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3200" dirty="0">
                <a:latin typeface="JS Wanida" panose="02000000000000000000" pitchFamily="2" charset="-34"/>
                <a:cs typeface="JS Wanida" panose="02000000000000000000" pitchFamily="2" charset="-34"/>
              </a:rPr>
              <a:t>	วิธีที่ 1 บันทึกเป็นสินทรัพย์ คือ บันทึกโดยเดบิต บัญชีวัสดุสิ้นเปลือง เมื่อเกิดรายการ</a:t>
            </a:r>
            <a:endParaRPr lang="en-US" sz="32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3200" dirty="0">
                <a:latin typeface="JS Wanida" panose="02000000000000000000" pitchFamily="2" charset="-34"/>
                <a:cs typeface="JS Wanida" panose="02000000000000000000" pitchFamily="2" charset="-34"/>
              </a:rPr>
              <a:t>	วิธีที่ 2 บันทึกเป็นค่าใช้จ่าย คือ บันทึกโดยเดบิต บัญชีวัสดุสิ้นเปลืองใช้ไป เมื่อเกิดรายการ</a:t>
            </a:r>
            <a:endParaRPr lang="en-US" sz="32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r>
              <a:rPr lang="th-TH" sz="3200" dirty="0">
                <a:latin typeface="JS Wanida" panose="02000000000000000000" pitchFamily="2" charset="-34"/>
                <a:cs typeface="JS Wanida" panose="02000000000000000000" pitchFamily="2" charset="-34"/>
              </a:rPr>
              <a:t>	ไม่ว่ากิจการจะใช้วิธีการใดในการบันทึกบัญชี จำนวนค่าใช้จ่ายประจำงวด (วัสดุสิ้นเปลืองใช้ไป) และยอดคงเหลือของสินทรัพย์หมุนเวียนประเภทวัสดุสิ้นเปลืองที่ปรากฏในงบแสดงฐานะการเงินจะมีจำนวนเท่ากัน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DC24B745-E1AA-6147-8A1F-9B58B603297A}"/>
              </a:ext>
            </a:extLst>
          </p:cNvPr>
          <p:cNvSpPr txBox="1"/>
          <p:nvPr/>
        </p:nvSpPr>
        <p:spPr>
          <a:xfrm>
            <a:off x="2578099" y="400678"/>
            <a:ext cx="61552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5. วัสดุสิ้นเปลืองใช้ไป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77615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012D3A6C-C09B-34AC-BA7E-AA42DDDF35FE}"/>
              </a:ext>
            </a:extLst>
          </p:cNvPr>
          <p:cNvSpPr txBox="1"/>
          <p:nvPr/>
        </p:nvSpPr>
        <p:spPr>
          <a:xfrm>
            <a:off x="2427536" y="434090"/>
            <a:ext cx="8352928" cy="1664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200" dirty="0">
                <a:effectLst/>
                <a:latin typeface="JS Wanida" panose="02000000000000000000" pitchFamily="2" charset="-34"/>
                <a:ea typeface="Calibri" panose="020F0502020204030204" pitchFamily="34" charset="0"/>
                <a:cs typeface="JS Wanida" panose="02000000000000000000" pitchFamily="2" charset="-34"/>
              </a:rPr>
              <a:t>ตัวอย่างที่ 6-6 เมื่อวันที่ 1 กันยายน 25</a:t>
            </a:r>
            <a:r>
              <a:rPr lang="en-US" sz="3200" dirty="0">
                <a:effectLst/>
                <a:latin typeface="JS Wanida" panose="02000000000000000000" pitchFamily="2" charset="-34"/>
                <a:ea typeface="Calibri" panose="020F0502020204030204" pitchFamily="34" charset="0"/>
                <a:cs typeface="JS Wanida" panose="02000000000000000000" pitchFamily="2" charset="-34"/>
              </a:rPr>
              <a:t>X1</a:t>
            </a:r>
            <a:r>
              <a:rPr lang="th-TH" sz="3200" dirty="0">
                <a:effectLst/>
                <a:latin typeface="JS Wanida" panose="02000000000000000000" pitchFamily="2" charset="-34"/>
                <a:ea typeface="Calibri" panose="020F0502020204030204" pitchFamily="34" charset="0"/>
                <a:cs typeface="JS Wanida" panose="02000000000000000000" pitchFamily="2" charset="-34"/>
              </a:rPr>
              <a:t> บริษัท ปั้น จำกัด ซื้อวัสดุสิ้นเปลือง 3,000 บาท ณ วันที่ 31 ธันวาคม 25</a:t>
            </a:r>
            <a:r>
              <a:rPr lang="en-US" sz="3200" dirty="0">
                <a:effectLst/>
                <a:latin typeface="JS Wanida" panose="02000000000000000000" pitchFamily="2" charset="-34"/>
                <a:ea typeface="Calibri" panose="020F0502020204030204" pitchFamily="34" charset="0"/>
                <a:cs typeface="JS Wanida" panose="02000000000000000000" pitchFamily="2" charset="-34"/>
              </a:rPr>
              <a:t>X</a:t>
            </a:r>
            <a:r>
              <a:rPr lang="th-TH" sz="3200" dirty="0">
                <a:effectLst/>
                <a:latin typeface="JS Wanida" panose="02000000000000000000" pitchFamily="2" charset="-34"/>
                <a:ea typeface="Calibri" panose="020F0502020204030204" pitchFamily="34" charset="0"/>
                <a:cs typeface="JS Wanida" panose="02000000000000000000" pitchFamily="2" charset="-34"/>
              </a:rPr>
              <a:t>1 จากการสำรวจวัสดุคงเหลือพบว่า บริษัทมีวัสดุคงเหลือเป็นเงิน 1,000 บาท การบันทึกรายการที่เกี่ยวข้องกับวัสดุสิ้นเปลือง ทั้ง 2 วิธีแสดงได้ดังนี้</a:t>
            </a:r>
            <a:endParaRPr lang="en-US" sz="2000" dirty="0">
              <a:effectLst/>
              <a:latin typeface="JS Wanida" panose="02000000000000000000" pitchFamily="2" charset="-34"/>
              <a:ea typeface="Calibri" panose="020F0502020204030204" pitchFamily="34" charset="0"/>
              <a:cs typeface="JS Wanida" panose="02000000000000000000" pitchFamily="2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3C0A1789-8155-E668-82A2-E085DAA6E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666" y="2098648"/>
            <a:ext cx="9108504" cy="408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5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6CC33233-7D5B-13AC-5430-7AEBE511AD11}"/>
              </a:ext>
            </a:extLst>
          </p:cNvPr>
          <p:cNvSpPr txBox="1"/>
          <p:nvPr/>
        </p:nvSpPr>
        <p:spPr>
          <a:xfrm>
            <a:off x="1691621" y="417240"/>
            <a:ext cx="93997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effectLst/>
                <a:latin typeface="Aksaramatee" panose="020B0500000000020004" pitchFamily="34" charset="-34"/>
                <a:ea typeface="Calibri" panose="020F0502020204030204" pitchFamily="34" charset="0"/>
                <a:cs typeface="Aksaramatee" panose="020B0500000000020004" pitchFamily="34" charset="-34"/>
              </a:rPr>
              <a:t>	ในปี </a:t>
            </a:r>
            <a:r>
              <a:rPr lang="en-US" sz="3200" dirty="0">
                <a:effectLst/>
                <a:latin typeface="Aksaramatee" panose="020B0500000000020004" pitchFamily="34" charset="-34"/>
                <a:ea typeface="Calibri" panose="020F0502020204030204" pitchFamily="34" charset="0"/>
                <a:cs typeface="Aksaramatee" panose="020B0500000000020004" pitchFamily="34" charset="-34"/>
              </a:rPr>
              <a:t>25X2</a:t>
            </a:r>
            <a:r>
              <a:rPr lang="th-TH" sz="3200" dirty="0">
                <a:effectLst/>
                <a:latin typeface="Aksaramatee" panose="020B0500000000020004" pitchFamily="34" charset="-34"/>
                <a:ea typeface="Calibri" panose="020F0502020204030204" pitchFamily="34" charset="0"/>
                <a:cs typeface="Aksaramatee" panose="020B0500000000020004" pitchFamily="34" charset="-34"/>
              </a:rPr>
              <a:t> ณ วันที่ 1 มีนาคม 25</a:t>
            </a:r>
            <a:r>
              <a:rPr lang="en-US" sz="3200" dirty="0">
                <a:effectLst/>
                <a:latin typeface="Aksaramatee" panose="020B0500000000020004" pitchFamily="34" charset="-34"/>
                <a:ea typeface="Calibri" panose="020F0502020204030204" pitchFamily="34" charset="0"/>
                <a:cs typeface="Aksaramatee" panose="020B0500000000020004" pitchFamily="34" charset="-34"/>
              </a:rPr>
              <a:t>X2</a:t>
            </a:r>
            <a:r>
              <a:rPr lang="th-TH" sz="3200" dirty="0">
                <a:effectLst/>
                <a:latin typeface="Aksaramatee" panose="020B0500000000020004" pitchFamily="34" charset="-34"/>
                <a:ea typeface="Calibri" panose="020F0502020204030204" pitchFamily="34" charset="0"/>
                <a:cs typeface="Aksaramatee" panose="020B0500000000020004" pitchFamily="34" charset="-34"/>
              </a:rPr>
              <a:t> บริษัทจ่ายซื้อวัสดุสิ้นเปลืองเพิ่มเติมเป็นเงิน 12,000 บาท ณ วันสิ้นปี 25</a:t>
            </a:r>
            <a:r>
              <a:rPr lang="en-US" sz="3200" dirty="0">
                <a:effectLst/>
                <a:latin typeface="Aksaramatee" panose="020B0500000000020004" pitchFamily="34" charset="-34"/>
                <a:ea typeface="Calibri" panose="020F0502020204030204" pitchFamily="34" charset="0"/>
                <a:cs typeface="Aksaramatee" panose="020B0500000000020004" pitchFamily="34" charset="-34"/>
              </a:rPr>
              <a:t>X2</a:t>
            </a:r>
            <a:r>
              <a:rPr lang="th-TH" sz="3200" dirty="0">
                <a:effectLst/>
                <a:latin typeface="Aksaramatee" panose="020B0500000000020004" pitchFamily="34" charset="-34"/>
                <a:ea typeface="Calibri" panose="020F0502020204030204" pitchFamily="34" charset="0"/>
                <a:cs typeface="Aksaramatee" panose="020B0500000000020004" pitchFamily="34" charset="-34"/>
              </a:rPr>
              <a:t> บริษัทสำรวจพบว่ามีวัสดุคงเหลือทั้งสิ้น 1,400 บาท</a:t>
            </a:r>
            <a:endParaRPr lang="th-TH" sz="3200" dirty="0">
              <a:latin typeface="Aksaramatee" panose="020B0500000000020004" pitchFamily="34" charset="-34"/>
              <a:cs typeface="Aksaramatee" panose="020B0500000000020004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13D89045-ED64-FD24-6DCA-EA36D2F30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477" y="1494458"/>
            <a:ext cx="9144000" cy="465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2286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82FD6C8D-03F3-D0BE-EE1F-3B5364531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932" y="1044187"/>
            <a:ext cx="9313333" cy="329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1946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054FCD8A-51B6-0BC5-C096-19FC5DA138C6}"/>
              </a:ext>
            </a:extLst>
          </p:cNvPr>
          <p:cNvSpPr txBox="1"/>
          <p:nvPr/>
        </p:nvSpPr>
        <p:spPr>
          <a:xfrm>
            <a:off x="1845733" y="1001524"/>
            <a:ext cx="8805334" cy="3054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effectLst/>
                <a:latin typeface="JS Wanida" panose="02000000000000000000" pitchFamily="2" charset="-34"/>
                <a:ea typeface="Calibri" panose="020F0502020204030204" pitchFamily="34" charset="0"/>
                <a:cs typeface="JS Wanida" panose="02000000000000000000" pitchFamily="2" charset="-34"/>
              </a:rPr>
              <a:t>	กิจการไม่ต้องบันทึกรายการโอนกลับ ณ วันต้นงวด สำหรับรายการนี้ เนื่องจากค่าเสื่อมราคา คือ ค่าใช้จ่ายที่เกิดจากการปันส่วนต้นทุนสินทรัพย์ในรอบระยะเวลารายงานอย่างเป็นระบบ โดยกิจการบันทึกในบัญชีปรับมูลค่าสินทรัพย์ คือ บัญชีค่าเสื่อมราคาสะสม เพื่อนำมาหักจากมูลค่าสินทรัพย์แล้ว กิจการจึงไม่ต้องโอนกลับรายการค่าใช้จ่าย (ค่าเสื่อมราคา) กลับมาเป็นสินทรัพย์อีก</a:t>
            </a:r>
            <a:endParaRPr lang="en-US" sz="3600" dirty="0">
              <a:effectLst/>
              <a:latin typeface="JS Wanida" panose="02000000000000000000" pitchFamily="2" charset="-34"/>
              <a:ea typeface="Calibri" panose="020F0502020204030204" pitchFamily="34" charset="0"/>
              <a:cs typeface="JS Wanida" panose="02000000000000000000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16E5ECC4-4ED6-AE70-6A82-DD66D8CE5200}"/>
              </a:ext>
            </a:extLst>
          </p:cNvPr>
          <p:cNvSpPr txBox="1"/>
          <p:nvPr/>
        </p:nvSpPr>
        <p:spPr>
          <a:xfrm>
            <a:off x="2374901" y="361137"/>
            <a:ext cx="6155266" cy="740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ea typeface="Calibri" panose="020F0502020204030204" pitchFamily="34" charset="0"/>
                <a:cs typeface="JS Wanida" panose="02000000000000000000" pitchFamily="2" charset="-34"/>
              </a:rPr>
              <a:t>6. ค่าเสื่อมราคาสินทรัพย์ถาวร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S Wanida" panose="02000000000000000000" pitchFamily="2" charset="-34"/>
              <a:ea typeface="Calibri" panose="020F0502020204030204" pitchFamily="34" charset="0"/>
              <a:cs typeface="JS Wanida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555080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83235F18-5C4A-3784-57DB-DD7AC8D641EC}"/>
              </a:ext>
            </a:extLst>
          </p:cNvPr>
          <p:cNvSpPr txBox="1"/>
          <p:nvPr/>
        </p:nvSpPr>
        <p:spPr>
          <a:xfrm>
            <a:off x="2215951" y="1132797"/>
            <a:ext cx="8064896" cy="3046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effectLst/>
                <a:latin typeface="JS Wanida" panose="02000000000000000000" pitchFamily="2" charset="-34"/>
                <a:ea typeface="Calibri" panose="020F0502020204030204" pitchFamily="34" charset="0"/>
                <a:cs typeface="JS Wanida" panose="02000000000000000000" pitchFamily="2" charset="-34"/>
              </a:rPr>
              <a:t>	เช่นเดียวกับค่าเสื่อมราคาสินทรัพย์ถาวร กิจการไม่ต้องบันทึกรายการโอนกลับสำหรับรายการนี้ เนื่องจากกิจการได้ปรับมูลค่าลูกหนี้การค้าผ่านบัญชีค่าเผื่อหนี้สงสัยจะสูญ โดยกิจการนำบัญชีค่าเผื่อหนี้สงสัยจะสูญหักออกจากมูลค่าลูกหนี้การค้าแล้ว จึงไม่ต้องโอนกลับรายการหนี้สงสัยจะสูญกลับมาเป็นสินทรัพย์อีก</a:t>
            </a:r>
            <a:endParaRPr lang="en-US" sz="3600" dirty="0">
              <a:effectLst/>
              <a:latin typeface="JS Wanida" panose="02000000000000000000" pitchFamily="2" charset="-34"/>
              <a:ea typeface="Calibri" panose="020F0502020204030204" pitchFamily="34" charset="0"/>
              <a:cs typeface="JS Wanida" panose="02000000000000000000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E6AB7A9D-506E-936E-7463-B1994C2B4120}"/>
              </a:ext>
            </a:extLst>
          </p:cNvPr>
          <p:cNvSpPr txBox="1"/>
          <p:nvPr/>
        </p:nvSpPr>
        <p:spPr>
          <a:xfrm>
            <a:off x="2527300" y="327270"/>
            <a:ext cx="6155266" cy="740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ea typeface="Calibri" panose="020F0502020204030204" pitchFamily="34" charset="0"/>
                <a:cs typeface="JS Wanida" panose="02000000000000000000" pitchFamily="2" charset="-34"/>
              </a:rPr>
              <a:t>7. หนี้สงสัยจะสูญ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S Wanida" panose="02000000000000000000" pitchFamily="2" charset="-34"/>
              <a:ea typeface="Calibri" panose="020F0502020204030204" pitchFamily="34" charset="0"/>
              <a:cs typeface="JS Wanida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3135421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B42B35F5-AAA0-8EDB-A251-B6BF2AB35E2F}"/>
              </a:ext>
            </a:extLst>
          </p:cNvPr>
          <p:cNvSpPr txBox="1"/>
          <p:nvPr/>
        </p:nvSpPr>
        <p:spPr>
          <a:xfrm>
            <a:off x="2057400" y="1124828"/>
            <a:ext cx="874606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	กิจการอาจใช้กระดาษทำการ (</a:t>
            </a:r>
            <a:r>
              <a:rPr lang="en-US" sz="4400" dirty="0">
                <a:latin typeface="JS Wanida" panose="02000000000000000000" pitchFamily="2" charset="-34"/>
                <a:cs typeface="JS Wanida" panose="02000000000000000000" pitchFamily="2" charset="-34"/>
              </a:rPr>
              <a:t>Working Paper or Work Sheet</a:t>
            </a:r>
            <a:r>
              <a:rPr lang="th-TH" sz="4400" dirty="0">
                <a:latin typeface="JS Wanida" panose="02000000000000000000" pitchFamily="2" charset="-34"/>
                <a:cs typeface="JS Wanida" panose="02000000000000000000" pitchFamily="2" charset="-34"/>
              </a:rPr>
              <a:t>) เป็นเครื่องมือช่วยจัดทำงบการเงินให้ถูกต้องและครบถ้วน กระดาษทำการเปรียบเสมือนกระดาษทดในการปรับปรุงบัญชีสามารถตรวจข้อผิดพลาดได้ง่ายก่อนที่จะจัดทำงบการเงิน </a:t>
            </a: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C7D6574A-2574-2E0C-4C3E-A27F154E9EF2}"/>
              </a:ext>
            </a:extLst>
          </p:cNvPr>
          <p:cNvSpPr txBox="1">
            <a:spLocks/>
          </p:cNvSpPr>
          <p:nvPr/>
        </p:nvSpPr>
        <p:spPr>
          <a:xfrm>
            <a:off x="2729654" y="379182"/>
            <a:ext cx="7440880" cy="64528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การใช้กระดาษทำการสำหรับกิจการให้บริการ</a:t>
            </a:r>
            <a:endParaRPr lang="en-US" sz="4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427799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64A9DE4F-29DE-38D3-0D68-13A61E596548}"/>
              </a:ext>
            </a:extLst>
          </p:cNvPr>
          <p:cNvSpPr txBox="1"/>
          <p:nvPr/>
        </p:nvSpPr>
        <p:spPr>
          <a:xfrm>
            <a:off x="3727293" y="950806"/>
            <a:ext cx="6381907" cy="4847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effectLst/>
                <a:latin typeface="JS Wanida" panose="02000000000000000000" pitchFamily="2" charset="-34"/>
                <a:ea typeface="Calibri" panose="020F0502020204030204" pitchFamily="34" charset="0"/>
                <a:cs typeface="JS Wanida" panose="02000000000000000000" pitchFamily="2" charset="-34"/>
              </a:rPr>
              <a:t>กระดาษทำการที่นิยมใช้มีช่องจำนวนเงิน 6 คู่ สำหรับ</a:t>
            </a:r>
            <a:endParaRPr lang="en-US" sz="3600" dirty="0">
              <a:effectLst/>
              <a:latin typeface="JS Wanida" panose="02000000000000000000" pitchFamily="2" charset="-34"/>
              <a:ea typeface="Calibri" panose="020F0502020204030204" pitchFamily="34" charset="0"/>
              <a:cs typeface="JS Wanida" panose="02000000000000000000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effectLst/>
                <a:latin typeface="JS Wanida" panose="02000000000000000000" pitchFamily="2" charset="-34"/>
                <a:ea typeface="Calibri" panose="020F0502020204030204" pitchFamily="34" charset="0"/>
                <a:cs typeface="JS Wanida" panose="02000000000000000000" pitchFamily="2" charset="-34"/>
              </a:rPr>
              <a:t>	1. งบทดลองก่อนปรับปรุงรายการ</a:t>
            </a:r>
            <a:endParaRPr lang="en-US" sz="3600" dirty="0">
              <a:effectLst/>
              <a:latin typeface="JS Wanida" panose="02000000000000000000" pitchFamily="2" charset="-34"/>
              <a:ea typeface="Calibri" panose="020F0502020204030204" pitchFamily="34" charset="0"/>
              <a:cs typeface="JS Wanida" panose="02000000000000000000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effectLst/>
                <a:latin typeface="JS Wanida" panose="02000000000000000000" pitchFamily="2" charset="-34"/>
                <a:ea typeface="Calibri" panose="020F0502020204030204" pitchFamily="34" charset="0"/>
                <a:cs typeface="JS Wanida" panose="02000000000000000000" pitchFamily="2" charset="-34"/>
              </a:rPr>
              <a:t>	2. รายการปรับปรุง</a:t>
            </a:r>
            <a:endParaRPr lang="en-US" sz="3600" dirty="0">
              <a:effectLst/>
              <a:latin typeface="JS Wanida" panose="02000000000000000000" pitchFamily="2" charset="-34"/>
              <a:ea typeface="Calibri" panose="020F0502020204030204" pitchFamily="34" charset="0"/>
              <a:cs typeface="JS Wanida" panose="02000000000000000000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effectLst/>
                <a:latin typeface="JS Wanida" panose="02000000000000000000" pitchFamily="2" charset="-34"/>
                <a:ea typeface="Calibri" panose="020F0502020204030204" pitchFamily="34" charset="0"/>
                <a:cs typeface="JS Wanida" panose="02000000000000000000" pitchFamily="2" charset="-34"/>
              </a:rPr>
              <a:t>	3. งบทดลองหลังปรับปรุงรายการ</a:t>
            </a:r>
            <a:endParaRPr lang="en-US" sz="3600" dirty="0">
              <a:effectLst/>
              <a:latin typeface="JS Wanida" panose="02000000000000000000" pitchFamily="2" charset="-34"/>
              <a:ea typeface="Calibri" panose="020F0502020204030204" pitchFamily="34" charset="0"/>
              <a:cs typeface="JS Wanida" panose="02000000000000000000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effectLst/>
                <a:latin typeface="JS Wanida" panose="02000000000000000000" pitchFamily="2" charset="-34"/>
                <a:ea typeface="Calibri" panose="020F0502020204030204" pitchFamily="34" charset="0"/>
                <a:cs typeface="JS Wanida" panose="02000000000000000000" pitchFamily="2" charset="-34"/>
              </a:rPr>
              <a:t>	4. บัญชีกำไรขาดทุนเบ็ดเสร็จ</a:t>
            </a:r>
            <a:endParaRPr lang="en-US" sz="3600" dirty="0">
              <a:effectLst/>
              <a:latin typeface="JS Wanida" panose="02000000000000000000" pitchFamily="2" charset="-34"/>
              <a:ea typeface="Calibri" panose="020F0502020204030204" pitchFamily="34" charset="0"/>
              <a:cs typeface="JS Wanida" panose="02000000000000000000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effectLst/>
                <a:latin typeface="JS Wanida" panose="02000000000000000000" pitchFamily="2" charset="-34"/>
                <a:ea typeface="Calibri" panose="020F0502020204030204" pitchFamily="34" charset="0"/>
                <a:cs typeface="JS Wanida" panose="02000000000000000000" pitchFamily="2" charset="-34"/>
              </a:rPr>
              <a:t>	5. บัญชีกำไรสะสม</a:t>
            </a:r>
            <a:endParaRPr lang="en-US" sz="3600" dirty="0">
              <a:effectLst/>
              <a:latin typeface="JS Wanida" panose="02000000000000000000" pitchFamily="2" charset="-34"/>
              <a:ea typeface="Calibri" panose="020F0502020204030204" pitchFamily="34" charset="0"/>
              <a:cs typeface="JS Wanida" panose="02000000000000000000" pitchFamily="2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effectLst/>
                <a:latin typeface="JS Wanida" panose="02000000000000000000" pitchFamily="2" charset="-34"/>
                <a:ea typeface="Calibri" panose="020F0502020204030204" pitchFamily="34" charset="0"/>
                <a:cs typeface="JS Wanida" panose="02000000000000000000" pitchFamily="2" charset="-34"/>
              </a:rPr>
              <a:t>	6. งบแสดงฐานะการเงิน</a:t>
            </a:r>
            <a:endParaRPr lang="en-US" sz="3600" dirty="0">
              <a:effectLst/>
              <a:latin typeface="JS Wanida" panose="02000000000000000000" pitchFamily="2" charset="-34"/>
              <a:ea typeface="Calibri" panose="020F0502020204030204" pitchFamily="34" charset="0"/>
              <a:cs typeface="JS Wanida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7388839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9">
            <a:extLst>
              <a:ext uri="{FF2B5EF4-FFF2-40B4-BE49-F238E27FC236}">
                <a16:creationId xmlns:a16="http://schemas.microsoft.com/office/drawing/2014/main" id="{9F32FD73-9360-41A0-6CC6-9D0D47179A3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932" y="448733"/>
            <a:ext cx="10371667" cy="574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6898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2">
            <a:extLst>
              <a:ext uri="{FF2B5EF4-FFF2-40B4-BE49-F238E27FC236}">
                <a16:creationId xmlns:a16="http://schemas.microsoft.com/office/drawing/2014/main" id="{D84D1DED-7419-10C1-68E6-5879672CC49A}"/>
              </a:ext>
            </a:extLst>
          </p:cNvPr>
          <p:cNvSpPr txBox="1">
            <a:spLocks/>
          </p:cNvSpPr>
          <p:nvPr/>
        </p:nvSpPr>
        <p:spPr>
          <a:xfrm>
            <a:off x="2314414" y="1260210"/>
            <a:ext cx="8285853" cy="3387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th-TH" sz="3600" b="1" u="sng" dirty="0">
                <a:latin typeface="JS Wanida" panose="02000000000000000000" pitchFamily="2" charset="-34"/>
                <a:cs typeface="JS Wanida" panose="02000000000000000000" pitchFamily="2" charset="-34"/>
              </a:rPr>
              <a:t>ขั้นตอนการปิดบัญชี</a:t>
            </a:r>
          </a:p>
          <a:p>
            <a:pPr marL="0" indent="0">
              <a:buFont typeface="Arial"/>
              <a:buNone/>
            </a:pPr>
            <a:r>
              <a:rPr lang="th-TH" sz="3600" b="1" dirty="0">
                <a:solidFill>
                  <a:srgbClr val="0070C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4. ปิดบัญชีเงินปันผลจ่ายไปบัญชีกำไรสะสม</a:t>
            </a:r>
            <a:endParaRPr lang="en-US" sz="3600" b="1" dirty="0">
              <a:solidFill>
                <a:srgbClr val="0070C0"/>
              </a:solidFill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pPr marL="0" indent="0">
              <a:buFont typeface="Arial"/>
              <a:buNone/>
            </a:pP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	กรณีที่กิจการจ่ายปันผลระหว่างรอบระยะเวลารายงานให้ผู้ถือหุ้น หรือที่เรียกว่า เงินปันผลระหว่างกาล (</a:t>
            </a:r>
            <a:r>
              <a:rPr lang="en-US" sz="3600" dirty="0">
                <a:latin typeface="JS Wanida" panose="02000000000000000000" pitchFamily="2" charset="-34"/>
                <a:cs typeface="JS Wanida" panose="02000000000000000000" pitchFamily="2" charset="-34"/>
              </a:rPr>
              <a:t>Interim Dividend</a:t>
            </a: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) กิจการบันทึกบัญชี โดย</a:t>
            </a:r>
            <a:endParaRPr lang="en-US" sz="36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pPr marL="0" indent="0">
              <a:buFont typeface="Arial"/>
              <a:buNone/>
            </a:pP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	เดบิต </a:t>
            </a:r>
            <a:r>
              <a:rPr lang="th-TH" sz="3600" dirty="0">
                <a:solidFill>
                  <a:srgbClr val="FF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 </a:t>
            </a: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บัญชีเงินปันผลจ่าย	</a:t>
            </a:r>
            <a:r>
              <a:rPr lang="en-US" sz="3600" dirty="0">
                <a:latin typeface="JS Wanida" panose="02000000000000000000" pitchFamily="2" charset="-34"/>
                <a:cs typeface="JS Wanida" panose="02000000000000000000" pitchFamily="2" charset="-34"/>
              </a:rPr>
              <a:t>XX</a:t>
            </a:r>
          </a:p>
          <a:p>
            <a:pPr marL="0" indent="0">
              <a:buFont typeface="Arial"/>
              <a:buNone/>
            </a:pPr>
            <a:r>
              <a:rPr lang="en-US" sz="3600" dirty="0">
                <a:latin typeface="JS Wanida" panose="02000000000000000000" pitchFamily="2" charset="-34"/>
                <a:cs typeface="JS Wanida" panose="02000000000000000000" pitchFamily="2" charset="-34"/>
              </a:rPr>
              <a:t>		</a:t>
            </a: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เครดิต  บัญชีเงินสด			</a:t>
            </a:r>
            <a:r>
              <a:rPr lang="en-US" sz="3600" dirty="0">
                <a:latin typeface="JS Wanida" panose="02000000000000000000" pitchFamily="2" charset="-34"/>
                <a:cs typeface="JS Wanida" panose="02000000000000000000" pitchFamily="2" charset="-34"/>
              </a:rPr>
              <a:t>XX</a:t>
            </a:r>
            <a:endParaRPr lang="th-TH" sz="3600" dirty="0"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9AD50F1B-2890-689A-383B-CC9FFA11D29A}"/>
              </a:ext>
            </a:extLst>
          </p:cNvPr>
          <p:cNvSpPr/>
          <p:nvPr/>
        </p:nvSpPr>
        <p:spPr>
          <a:xfrm>
            <a:off x="3776133" y="457200"/>
            <a:ext cx="5266266" cy="4995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ขั้นตอนการบันทึกการปิดบัญชี</a:t>
            </a:r>
            <a:endParaRPr lang="th-TH" sz="4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0600093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DB6B04B-AAF7-C294-DD3C-D4497A569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721" y="357973"/>
            <a:ext cx="7440880" cy="69817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th-TH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คำอธิบายรายการปรับปรุง</a:t>
            </a:r>
            <a:endParaRPr lang="en-US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7DE6B0A-C946-5D18-6676-46C212E9238E}"/>
              </a:ext>
            </a:extLst>
          </p:cNvPr>
          <p:cNvSpPr txBox="1">
            <a:spLocks/>
          </p:cNvSpPr>
          <p:nvPr/>
        </p:nvSpPr>
        <p:spPr>
          <a:xfrm>
            <a:off x="1996065" y="1183128"/>
            <a:ext cx="9266276" cy="489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th-TH" sz="28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1. ปรับปรุงวัสดุสิ้นเปลืองใช้ไป จำนวน 36,000 บาท</a:t>
            </a:r>
            <a:endParaRPr lang="en-US" sz="2800" dirty="0">
              <a:solidFill>
                <a:srgbClr val="000000"/>
              </a:solidFill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pPr marL="0" indent="0">
              <a:buFont typeface="Arial"/>
              <a:buNone/>
            </a:pPr>
            <a:r>
              <a:rPr lang="th-TH" sz="28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2. ปรับปรุงค่าเสื่อมราคา-อุปกรณ์ในการซักรีด</a:t>
            </a:r>
            <a:endParaRPr lang="en-US" sz="2800" dirty="0">
              <a:solidFill>
                <a:srgbClr val="000000"/>
              </a:solidFill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pPr marL="0" indent="0">
              <a:buFont typeface="Arial"/>
              <a:buNone/>
            </a:pPr>
            <a:r>
              <a:rPr lang="th-TH" sz="28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  	ค่าเสื่อมราคา 1 ปี =  (180,000 – 30,000) </a:t>
            </a:r>
            <a:r>
              <a:rPr lang="en-US" sz="28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x 20</a:t>
            </a:r>
            <a:r>
              <a:rPr lang="th-TH" sz="28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%</a:t>
            </a:r>
            <a:endParaRPr lang="en-US" sz="2800" dirty="0">
              <a:solidFill>
                <a:srgbClr val="000000"/>
              </a:solidFill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pPr marL="0" indent="0">
              <a:buFont typeface="Arial"/>
              <a:buNone/>
            </a:pPr>
            <a:r>
              <a:rPr lang="en-US" sz="28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			</a:t>
            </a:r>
            <a:r>
              <a:rPr lang="th-TH" sz="28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    =  </a:t>
            </a:r>
            <a:r>
              <a:rPr lang="en-US" sz="28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30,000 </a:t>
            </a:r>
            <a:r>
              <a:rPr lang="th-TH" sz="28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บาท</a:t>
            </a:r>
            <a:endParaRPr lang="en-US" sz="2800" dirty="0">
              <a:solidFill>
                <a:srgbClr val="000000"/>
              </a:solidFill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pPr marL="0" indent="0">
              <a:buFont typeface="Arial"/>
              <a:buNone/>
            </a:pPr>
            <a:r>
              <a:rPr lang="th-TH" sz="28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    ค่าเสื่อมราคาสำหรับเดือนธันวาคม  =  30,000 </a:t>
            </a:r>
            <a:r>
              <a:rPr lang="en-US" sz="28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x 1</a:t>
            </a:r>
            <a:r>
              <a:rPr lang="th-TH" sz="28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/</a:t>
            </a:r>
            <a:r>
              <a:rPr lang="en-US" sz="28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12  </a:t>
            </a:r>
            <a:r>
              <a:rPr lang="th-TH" sz="28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=  </a:t>
            </a:r>
            <a:r>
              <a:rPr lang="en-US" sz="28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2,500</a:t>
            </a:r>
            <a:r>
              <a:rPr lang="th-TH" sz="28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 บาท</a:t>
            </a:r>
            <a:endParaRPr lang="en-US" sz="2800" dirty="0">
              <a:solidFill>
                <a:srgbClr val="000000"/>
              </a:solidFill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pPr marL="0" indent="0">
              <a:buFont typeface="Arial"/>
              <a:buNone/>
            </a:pPr>
            <a:r>
              <a:rPr lang="th-TH" sz="28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3. ปรับปรุงค่าสาธารณูปโภคค้างจ่าย 1,400 บาท</a:t>
            </a:r>
            <a:endParaRPr lang="en-US" sz="2800" dirty="0">
              <a:solidFill>
                <a:srgbClr val="000000"/>
              </a:solidFill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pPr marL="0" indent="0">
              <a:buFont typeface="Arial"/>
              <a:buNone/>
            </a:pPr>
            <a:r>
              <a:rPr lang="th-TH" sz="28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4. ปรับปรุงดอกเบี้ยจ่ายครึ่งเดือน จากเจ้าหนี้เงินกู้ 100,000 บาท อัตราดอกเบี้ย 12%ต่อปี                                 (100,000 </a:t>
            </a:r>
            <a:r>
              <a:rPr lang="en-US" sz="28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x 12</a:t>
            </a:r>
            <a:r>
              <a:rPr lang="th-TH" sz="28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% </a:t>
            </a:r>
            <a:r>
              <a:rPr lang="en-US" sz="28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x 1</a:t>
            </a:r>
            <a:r>
              <a:rPr lang="th-TH" sz="28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/</a:t>
            </a:r>
            <a:r>
              <a:rPr lang="en-US" sz="28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12 x 1</a:t>
            </a:r>
            <a:r>
              <a:rPr lang="th-TH" sz="28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/</a:t>
            </a:r>
            <a:r>
              <a:rPr lang="en-US" sz="28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2  </a:t>
            </a:r>
            <a:r>
              <a:rPr lang="th-TH" sz="28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=  </a:t>
            </a:r>
            <a:r>
              <a:rPr lang="en-US" sz="28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500 </a:t>
            </a:r>
            <a:r>
              <a:rPr lang="th-TH" sz="28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บาท)</a:t>
            </a:r>
            <a:endParaRPr lang="en-US" sz="2800" dirty="0">
              <a:solidFill>
                <a:srgbClr val="000000"/>
              </a:solidFill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pPr marL="0" indent="0">
              <a:buFont typeface="Arial"/>
              <a:buNone/>
            </a:pPr>
            <a:r>
              <a:rPr lang="th-TH" sz="28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5. ปรับปรุงหนี้สงสัยจะสูญ 5% ของลูกหนี้การค้าคงเหลือในวันสิ้นรอบระยะเวลารายงาน </a:t>
            </a:r>
            <a:endParaRPr lang="en-US" sz="2800" dirty="0">
              <a:solidFill>
                <a:srgbClr val="000000"/>
              </a:solidFill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pPr marL="0" indent="0">
              <a:buFont typeface="Arial"/>
              <a:buNone/>
            </a:pPr>
            <a:r>
              <a:rPr lang="th-TH" sz="28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    (</a:t>
            </a:r>
            <a:r>
              <a:rPr lang="en-US" sz="28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5</a:t>
            </a:r>
            <a:r>
              <a:rPr lang="th-TH" sz="28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% </a:t>
            </a:r>
            <a:r>
              <a:rPr lang="en-US" sz="28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x 20,0000  </a:t>
            </a:r>
            <a:r>
              <a:rPr lang="th-TH" sz="28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=  </a:t>
            </a:r>
            <a:r>
              <a:rPr lang="en-US" sz="28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1,000 </a:t>
            </a:r>
            <a:r>
              <a:rPr lang="th-TH" sz="28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บาท)</a:t>
            </a:r>
            <a:endParaRPr lang="en-US" sz="2800" dirty="0">
              <a:solidFill>
                <a:srgbClr val="000000"/>
              </a:solidFill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pPr marL="0" indent="0">
              <a:buFont typeface="Arial"/>
              <a:buNone/>
            </a:pPr>
            <a:r>
              <a:rPr lang="th-TH" sz="2800" dirty="0">
                <a:solidFill>
                  <a:srgbClr val="00000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6. ปรับปรุงรายได้ค่าเช่าค้างรับ 7,000 บาท</a:t>
            </a:r>
            <a:endParaRPr lang="en-US" sz="2800" dirty="0">
              <a:solidFill>
                <a:srgbClr val="000000"/>
              </a:solidFill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519673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25CF4527-F53D-B33A-F082-BEF750F88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733" y="471410"/>
            <a:ext cx="7679267" cy="571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4753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DC6D0A2F-9699-7134-C43E-22F37578B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033" y="1022731"/>
            <a:ext cx="8622642" cy="393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1695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CAB30BE-BA4E-05AE-A0C8-27AD19173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941" y="1221315"/>
            <a:ext cx="5309659" cy="468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76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2">
            <a:extLst>
              <a:ext uri="{FF2B5EF4-FFF2-40B4-BE49-F238E27FC236}">
                <a16:creationId xmlns:a16="http://schemas.microsoft.com/office/drawing/2014/main" id="{AB2D77A9-A622-DF94-7542-62B3042A145E}"/>
              </a:ext>
            </a:extLst>
          </p:cNvPr>
          <p:cNvSpPr txBox="1">
            <a:spLocks/>
          </p:cNvSpPr>
          <p:nvPr/>
        </p:nvSpPr>
        <p:spPr>
          <a:xfrm>
            <a:off x="2228693" y="1095152"/>
            <a:ext cx="8591706" cy="405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th-TH" sz="3600" b="1" u="sng" dirty="0">
                <a:latin typeface="JS Wanida" panose="02000000000000000000" pitchFamily="2" charset="-34"/>
                <a:cs typeface="JS Wanida" panose="02000000000000000000" pitchFamily="2" charset="-34"/>
              </a:rPr>
              <a:t>ขั้นตอนการปิดบัญชี</a:t>
            </a:r>
          </a:p>
          <a:p>
            <a:pPr marL="0" indent="0">
              <a:buFont typeface="Arial"/>
              <a:buNone/>
            </a:pPr>
            <a:r>
              <a:rPr lang="th-TH" sz="3600" b="1" dirty="0">
                <a:solidFill>
                  <a:srgbClr val="0070C0"/>
                </a:solidFill>
                <a:latin typeface="JS Wanida" panose="02000000000000000000" pitchFamily="2" charset="-34"/>
                <a:cs typeface="JS Wanida" panose="02000000000000000000" pitchFamily="2" charset="-34"/>
              </a:rPr>
              <a:t>4. ปิดบัญชีเงินปันผลจ่ายไปบัญชีกำไรสะสม</a:t>
            </a:r>
            <a:endParaRPr lang="en-US" sz="3600" b="1" dirty="0">
              <a:solidFill>
                <a:srgbClr val="0070C0"/>
              </a:solidFill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pPr marL="0" indent="0">
              <a:buFont typeface="Arial"/>
              <a:buNone/>
            </a:pP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	ในการจ่ายปันผล กิจการจ่ายจากผลประกอบการซึ่งเป็นส่วนหนึ่งของกำไรสะสม ดังนั้น เงินปันผลจ่ายของกิจการจึงทำให้ยอดกำไรสะสมลดลง จึงต้องปิดบัญชีเงินปันผลจ่ายไปบัญชีกำไรสะสม ดังนี้</a:t>
            </a:r>
            <a:endParaRPr lang="en-US" sz="3600" dirty="0">
              <a:latin typeface="JS Wanida" panose="02000000000000000000" pitchFamily="2" charset="-34"/>
              <a:cs typeface="JS Wanida" panose="02000000000000000000" pitchFamily="2" charset="-34"/>
            </a:endParaRPr>
          </a:p>
          <a:p>
            <a:pPr marL="0" indent="0">
              <a:buFont typeface="Arial"/>
              <a:buNone/>
            </a:pP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	เดบิต  บัญชีกำไรสะสม			</a:t>
            </a:r>
            <a:r>
              <a:rPr lang="en-US" sz="3600" dirty="0">
                <a:latin typeface="JS Wanida" panose="02000000000000000000" pitchFamily="2" charset="-34"/>
                <a:cs typeface="JS Wanida" panose="02000000000000000000" pitchFamily="2" charset="-34"/>
              </a:rPr>
              <a:t>XX</a:t>
            </a:r>
          </a:p>
          <a:p>
            <a:pPr marL="0" indent="0">
              <a:buFont typeface="Arial"/>
              <a:buNone/>
            </a:pPr>
            <a:r>
              <a:rPr lang="en-US" sz="3600" dirty="0">
                <a:latin typeface="JS Wanida" panose="02000000000000000000" pitchFamily="2" charset="-34"/>
                <a:cs typeface="JS Wanida" panose="02000000000000000000" pitchFamily="2" charset="-34"/>
              </a:rPr>
              <a:t>		</a:t>
            </a:r>
            <a:r>
              <a:rPr lang="th-TH" sz="3600" dirty="0">
                <a:latin typeface="JS Wanida" panose="02000000000000000000" pitchFamily="2" charset="-34"/>
                <a:cs typeface="JS Wanida" panose="02000000000000000000" pitchFamily="2" charset="-34"/>
              </a:rPr>
              <a:t>เครดิต  บัญชีเงินปันผลจ่าย			</a:t>
            </a:r>
            <a:r>
              <a:rPr lang="en-US" sz="3600" dirty="0">
                <a:latin typeface="JS Wanida" panose="02000000000000000000" pitchFamily="2" charset="-34"/>
                <a:cs typeface="JS Wanida" panose="02000000000000000000" pitchFamily="2" charset="-34"/>
              </a:rPr>
              <a:t>XX</a:t>
            </a:r>
            <a:endParaRPr lang="th-TH" sz="3600" dirty="0"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3D53A5CF-411E-84C7-0DA3-16AE033471E7}"/>
              </a:ext>
            </a:extLst>
          </p:cNvPr>
          <p:cNvSpPr/>
          <p:nvPr/>
        </p:nvSpPr>
        <p:spPr>
          <a:xfrm>
            <a:off x="3556000" y="423333"/>
            <a:ext cx="5317067" cy="558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S Wanida" panose="02000000000000000000" pitchFamily="2" charset="-34"/>
                <a:cs typeface="JS Wanida" panose="02000000000000000000" pitchFamily="2" charset="-34"/>
              </a:rPr>
              <a:t>ขั้นตอนการบันทึกการปิดบัญชี</a:t>
            </a:r>
            <a:endParaRPr lang="th-TH" sz="4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S Wanida" panose="02000000000000000000" pitchFamily="2" charset="-34"/>
              <a:cs typeface="JS Wanida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99358725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775C51"/>
      </a:dk1>
      <a:lt1>
        <a:srgbClr val="FFFFFF"/>
      </a:lt1>
      <a:dk2>
        <a:srgbClr val="434343"/>
      </a:dk2>
      <a:lt2>
        <a:srgbClr val="D4AAA4"/>
      </a:lt2>
      <a:accent1>
        <a:srgbClr val="B2B2B2"/>
      </a:accent1>
      <a:accent2>
        <a:srgbClr val="D4AAA4"/>
      </a:accent2>
      <a:accent3>
        <a:srgbClr val="AFAFAF"/>
      </a:accent3>
      <a:accent4>
        <a:srgbClr val="171717"/>
      </a:accent4>
      <a:accent5>
        <a:srgbClr val="3C78D8"/>
      </a:accent5>
      <a:accent6>
        <a:srgbClr val="A64D7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2412</Words>
  <Application>Microsoft Office PowerPoint</Application>
  <PresentationFormat>แบบจอกว้าง</PresentationFormat>
  <Paragraphs>137</Paragraphs>
  <Slides>83</Slides>
  <Notes>83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11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83</vt:i4>
      </vt:variant>
    </vt:vector>
  </HeadingPairs>
  <TitlesOfParts>
    <vt:vector size="95" baseType="lpstr">
      <vt:lpstr>Abril Fatface</vt:lpstr>
      <vt:lpstr>Calibri</vt:lpstr>
      <vt:lpstr>Poppins ExtraBold</vt:lpstr>
      <vt:lpstr>Aldrich</vt:lpstr>
      <vt:lpstr>Barlow Condensed</vt:lpstr>
      <vt:lpstr>Aksaramatee</vt:lpstr>
      <vt:lpstr>JS Wanida</vt:lpstr>
      <vt:lpstr>Arial</vt:lpstr>
      <vt:lpstr>Bauhaus 93</vt:lpstr>
      <vt:lpstr>Simon</vt:lpstr>
      <vt:lpstr>Griffy</vt:lpstr>
      <vt:lpstr>SlidesMania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การใช้กระดาษทำการสำหรับกิจการให้บริการ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คำอธิบายรายการปรับปรุง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cp:lastModifiedBy>Porntip Sukjamlong</cp:lastModifiedBy>
  <cp:revision>1</cp:revision>
  <dcterms:modified xsi:type="dcterms:W3CDTF">2024-01-15T02:34:01Z</dcterms:modified>
</cp:coreProperties>
</file>