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3AF19-7223-4820-88C3-C2E149834D27}" v="1" dt="2022-12-13T07:47:58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ธนวรรณ แฉ่งขำโฉม" userId="f87ae5092b0c6240" providerId="LiveId" clId="{5DA3AF19-7223-4820-88C3-C2E149834D27}"/>
    <pc:docChg chg="custSel addSld delSld modSld">
      <pc:chgData name="ธนวรรณ แฉ่งขำโฉม" userId="f87ae5092b0c6240" providerId="LiveId" clId="{5DA3AF19-7223-4820-88C3-C2E149834D27}" dt="2022-12-14T21:44:41.355" v="313" actId="47"/>
      <pc:docMkLst>
        <pc:docMk/>
      </pc:docMkLst>
      <pc:sldChg chg="addSp delSp modSp mod setBg">
        <pc:chgData name="ธนวรรณ แฉ่งขำโฉม" userId="f87ae5092b0c6240" providerId="LiveId" clId="{5DA3AF19-7223-4820-88C3-C2E149834D27}" dt="2022-12-13T07:48:03.341" v="109" actId="14100"/>
        <pc:sldMkLst>
          <pc:docMk/>
          <pc:sldMk cId="1629232548" sldId="256"/>
        </pc:sldMkLst>
        <pc:spChg chg="mod">
          <ac:chgData name="ธนวรรณ แฉ่งขำโฉม" userId="f87ae5092b0c6240" providerId="LiveId" clId="{5DA3AF19-7223-4820-88C3-C2E149834D27}" dt="2022-12-13T07:48:03.341" v="109" actId="14100"/>
          <ac:spMkLst>
            <pc:docMk/>
            <pc:sldMk cId="1629232548" sldId="256"/>
            <ac:spMk id="2" creationId="{735A5BCA-A553-CABE-41AE-2C7ED00427FB}"/>
          </ac:spMkLst>
        </pc:spChg>
        <pc:spChg chg="del mod">
          <ac:chgData name="ธนวรรณ แฉ่งขำโฉม" userId="f87ae5092b0c6240" providerId="LiveId" clId="{5DA3AF19-7223-4820-88C3-C2E149834D27}" dt="2022-12-13T07:41:03.661" v="78" actId="478"/>
          <ac:spMkLst>
            <pc:docMk/>
            <pc:sldMk cId="1629232548" sldId="256"/>
            <ac:spMk id="3" creationId="{1D265C90-3FF3-372C-7A75-1557511686BC}"/>
          </ac:spMkLst>
        </pc:spChg>
        <pc:spChg chg="add">
          <ac:chgData name="ธนวรรณ แฉ่งขำโฉม" userId="f87ae5092b0c6240" providerId="LiveId" clId="{5DA3AF19-7223-4820-88C3-C2E149834D27}" dt="2022-12-13T05:50:27.980" v="0" actId="26606"/>
          <ac:spMkLst>
            <pc:docMk/>
            <pc:sldMk cId="1629232548" sldId="256"/>
            <ac:spMk id="9" creationId="{E91DC736-0EF8-4F87-9146-EBF1D2EE4D3D}"/>
          </ac:spMkLst>
        </pc:spChg>
        <pc:spChg chg="add">
          <ac:chgData name="ธนวรรณ แฉ่งขำโฉม" userId="f87ae5092b0c6240" providerId="LiveId" clId="{5DA3AF19-7223-4820-88C3-C2E149834D27}" dt="2022-12-13T05:50:27.980" v="0" actId="26606"/>
          <ac:spMkLst>
            <pc:docMk/>
            <pc:sldMk cId="1629232548" sldId="256"/>
            <ac:spMk id="11" creationId="{097CD68E-23E3-4007-8847-CD0944C4F7BE}"/>
          </ac:spMkLst>
        </pc:spChg>
        <pc:spChg chg="add">
          <ac:chgData name="ธนวรรณ แฉ่งขำโฉม" userId="f87ae5092b0c6240" providerId="LiveId" clId="{5DA3AF19-7223-4820-88C3-C2E149834D27}" dt="2022-12-13T05:50:27.980" v="0" actId="26606"/>
          <ac:spMkLst>
            <pc:docMk/>
            <pc:sldMk cId="1629232548" sldId="256"/>
            <ac:spMk id="13" creationId="{AF2F604E-43BE-4DC3-B983-E071523364F8}"/>
          </ac:spMkLst>
        </pc:spChg>
        <pc:spChg chg="add">
          <ac:chgData name="ธนวรรณ แฉ่งขำโฉม" userId="f87ae5092b0c6240" providerId="LiveId" clId="{5DA3AF19-7223-4820-88C3-C2E149834D27}" dt="2022-12-13T05:50:27.980" v="0" actId="26606"/>
          <ac:spMkLst>
            <pc:docMk/>
            <pc:sldMk cId="1629232548" sldId="256"/>
            <ac:spMk id="15" creationId="{08C9B587-E65E-4B52-B37C-ABEBB6E87928}"/>
          </ac:spMkLst>
        </pc:spChg>
        <pc:picChg chg="add mod">
          <ac:chgData name="ธนวรรณ แฉ่งขำโฉม" userId="f87ae5092b0c6240" providerId="LiveId" clId="{5DA3AF19-7223-4820-88C3-C2E149834D27}" dt="2022-12-13T07:47:08.047" v="105" actId="1076"/>
          <ac:picMkLst>
            <pc:docMk/>
            <pc:sldMk cId="1629232548" sldId="256"/>
            <ac:picMk id="5" creationId="{A8B9CF5E-7FB8-7402-3AC4-E1A943D28CEB}"/>
          </ac:picMkLst>
        </pc:picChg>
        <pc:picChg chg="add del mod">
          <ac:chgData name="ธนวรรณ แฉ่งขำโฉม" userId="f87ae5092b0c6240" providerId="LiveId" clId="{5DA3AF19-7223-4820-88C3-C2E149834D27}" dt="2022-12-13T07:44:03.496" v="91" actId="478"/>
          <ac:picMkLst>
            <pc:docMk/>
            <pc:sldMk cId="1629232548" sldId="256"/>
            <ac:picMk id="6" creationId="{EE68FCCB-4798-1B0B-4ED4-0A96812105E4}"/>
          </ac:picMkLst>
        </pc:picChg>
      </pc:sldChg>
      <pc:sldChg chg="addSp modSp mod setBg">
        <pc:chgData name="ธนวรรณ แฉ่งขำโฉม" userId="f87ae5092b0c6240" providerId="LiveId" clId="{5DA3AF19-7223-4820-88C3-C2E149834D27}" dt="2022-12-14T21:32:38.320" v="208" actId="14100"/>
        <pc:sldMkLst>
          <pc:docMk/>
          <pc:sldMk cId="493790587" sldId="257"/>
        </pc:sldMkLst>
        <pc:spChg chg="add">
          <ac:chgData name="ธนวรรณ แฉ่งขำโฉม" userId="f87ae5092b0c6240" providerId="LiveId" clId="{5DA3AF19-7223-4820-88C3-C2E149834D27}" dt="2022-12-14T21:32:24.234" v="206" actId="26606"/>
          <ac:spMkLst>
            <pc:docMk/>
            <pc:sldMk cId="493790587" sldId="257"/>
            <ac:spMk id="10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2:24.234" v="206" actId="26606"/>
          <ac:spMkLst>
            <pc:docMk/>
            <pc:sldMk cId="493790587" sldId="257"/>
            <ac:spMk id="12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2:24.234" v="206" actId="26606"/>
          <ac:spMkLst>
            <pc:docMk/>
            <pc:sldMk cId="493790587" sldId="257"/>
            <ac:spMk id="14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2:24.234" v="206" actId="26606"/>
          <ac:spMkLst>
            <pc:docMk/>
            <pc:sldMk cId="493790587" sldId="257"/>
            <ac:spMk id="16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2:24.234" v="206" actId="26606"/>
          <ac:spMkLst>
            <pc:docMk/>
            <pc:sldMk cId="493790587" sldId="257"/>
            <ac:spMk id="18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2:24.234" v="206" actId="26606"/>
          <ac:spMkLst>
            <pc:docMk/>
            <pc:sldMk cId="493790587" sldId="257"/>
            <ac:spMk id="20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2:24.234" v="206" actId="26606"/>
          <ac:spMkLst>
            <pc:docMk/>
            <pc:sldMk cId="493790587" sldId="257"/>
            <ac:spMk id="22" creationId="{3ECA69A1-7536-43AC-85EF-C7106179F5ED}"/>
          </ac:spMkLst>
        </pc:spChg>
        <pc:picChg chg="mod">
          <ac:chgData name="ธนวรรณ แฉ่งขำโฉม" userId="f87ae5092b0c6240" providerId="LiveId" clId="{5DA3AF19-7223-4820-88C3-C2E149834D27}" dt="2022-12-14T21:32:38.320" v="208" actId="14100"/>
          <ac:picMkLst>
            <pc:docMk/>
            <pc:sldMk cId="493790587" sldId="257"/>
            <ac:picMk id="5" creationId="{3AEECF68-A6BD-E760-883C-A1F05CF549F1}"/>
          </ac:picMkLst>
        </pc:picChg>
      </pc:sldChg>
      <pc:sldChg chg="modSp mod">
        <pc:chgData name="ธนวรรณ แฉ่งขำโฉม" userId="f87ae5092b0c6240" providerId="LiveId" clId="{5DA3AF19-7223-4820-88C3-C2E149834D27}" dt="2022-12-13T07:48:46.794" v="113" actId="14100"/>
        <pc:sldMkLst>
          <pc:docMk/>
          <pc:sldMk cId="2891027304" sldId="258"/>
        </pc:sldMkLst>
        <pc:picChg chg="mod">
          <ac:chgData name="ธนวรรณ แฉ่งขำโฉม" userId="f87ae5092b0c6240" providerId="LiveId" clId="{5DA3AF19-7223-4820-88C3-C2E149834D27}" dt="2022-12-13T07:48:46.794" v="113" actId="14100"/>
          <ac:picMkLst>
            <pc:docMk/>
            <pc:sldMk cId="2891027304" sldId="258"/>
            <ac:picMk id="3" creationId="{83915FE1-7CFE-44DE-EB68-8623A960F283}"/>
          </ac:picMkLst>
        </pc:picChg>
      </pc:sldChg>
      <pc:sldChg chg="addSp modSp mod setBg">
        <pc:chgData name="ธนวรรณ แฉ่งขำโฉม" userId="f87ae5092b0c6240" providerId="LiveId" clId="{5DA3AF19-7223-4820-88C3-C2E149834D27}" dt="2022-12-14T21:32:51.757" v="210" actId="14100"/>
        <pc:sldMkLst>
          <pc:docMk/>
          <pc:sldMk cId="2430403693" sldId="259"/>
        </pc:sldMkLst>
        <pc:spChg chg="add">
          <ac:chgData name="ธนวรรณ แฉ่งขำโฉม" userId="f87ae5092b0c6240" providerId="LiveId" clId="{5DA3AF19-7223-4820-88C3-C2E149834D27}" dt="2022-12-14T21:32:21.237" v="205" actId="26606"/>
          <ac:spMkLst>
            <pc:docMk/>
            <pc:sldMk cId="2430403693" sldId="259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2:21.237" v="205" actId="26606"/>
          <ac:spMkLst>
            <pc:docMk/>
            <pc:sldMk cId="2430403693" sldId="259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2:21.237" v="205" actId="26606"/>
          <ac:spMkLst>
            <pc:docMk/>
            <pc:sldMk cId="2430403693" sldId="259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2:21.237" v="205" actId="26606"/>
          <ac:spMkLst>
            <pc:docMk/>
            <pc:sldMk cId="2430403693" sldId="259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2:21.237" v="205" actId="26606"/>
          <ac:spMkLst>
            <pc:docMk/>
            <pc:sldMk cId="2430403693" sldId="259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2:21.237" v="205" actId="26606"/>
          <ac:spMkLst>
            <pc:docMk/>
            <pc:sldMk cId="2430403693" sldId="259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2:21.237" v="205" actId="26606"/>
          <ac:spMkLst>
            <pc:docMk/>
            <pc:sldMk cId="2430403693" sldId="259"/>
            <ac:spMk id="20" creationId="{3ECA69A1-7536-43AC-85EF-C7106179F5ED}"/>
          </ac:spMkLst>
        </pc:spChg>
        <pc:picChg chg="mod">
          <ac:chgData name="ธนวรรณ แฉ่งขำโฉม" userId="f87ae5092b0c6240" providerId="LiveId" clId="{5DA3AF19-7223-4820-88C3-C2E149834D27}" dt="2022-12-14T21:32:51.757" v="210" actId="14100"/>
          <ac:picMkLst>
            <pc:docMk/>
            <pc:sldMk cId="2430403693" sldId="259"/>
            <ac:picMk id="3" creationId="{577919B5-F16E-3B01-7832-F93A0F893F8B}"/>
          </ac:picMkLst>
        </pc:picChg>
      </pc:sldChg>
      <pc:sldChg chg="addSp modSp mod setBg">
        <pc:chgData name="ธนวรรณ แฉ่งขำโฉม" userId="f87ae5092b0c6240" providerId="LiveId" clId="{5DA3AF19-7223-4820-88C3-C2E149834D27}" dt="2022-12-14T21:32:58.653" v="212" actId="14100"/>
        <pc:sldMkLst>
          <pc:docMk/>
          <pc:sldMk cId="1903871323" sldId="260"/>
        </pc:sldMkLst>
        <pc:spChg chg="add">
          <ac:chgData name="ธนวรรณ แฉ่งขำโฉม" userId="f87ae5092b0c6240" providerId="LiveId" clId="{5DA3AF19-7223-4820-88C3-C2E149834D27}" dt="2022-12-14T21:32:18.194" v="204" actId="26606"/>
          <ac:spMkLst>
            <pc:docMk/>
            <pc:sldMk cId="1903871323" sldId="260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2:18.194" v="204" actId="26606"/>
          <ac:spMkLst>
            <pc:docMk/>
            <pc:sldMk cId="1903871323" sldId="260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2:18.194" v="204" actId="26606"/>
          <ac:spMkLst>
            <pc:docMk/>
            <pc:sldMk cId="1903871323" sldId="260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2:18.194" v="204" actId="26606"/>
          <ac:spMkLst>
            <pc:docMk/>
            <pc:sldMk cId="1903871323" sldId="260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2:18.194" v="204" actId="26606"/>
          <ac:spMkLst>
            <pc:docMk/>
            <pc:sldMk cId="1903871323" sldId="260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2:18.194" v="204" actId="26606"/>
          <ac:spMkLst>
            <pc:docMk/>
            <pc:sldMk cId="1903871323" sldId="260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2:18.194" v="204" actId="26606"/>
          <ac:spMkLst>
            <pc:docMk/>
            <pc:sldMk cId="1903871323" sldId="260"/>
            <ac:spMk id="20" creationId="{3ECA69A1-7536-43AC-85EF-C7106179F5ED}"/>
          </ac:spMkLst>
        </pc:spChg>
        <pc:picChg chg="mod">
          <ac:chgData name="ธนวรรณ แฉ่งขำโฉม" userId="f87ae5092b0c6240" providerId="LiveId" clId="{5DA3AF19-7223-4820-88C3-C2E149834D27}" dt="2022-12-14T21:32:58.653" v="212" actId="14100"/>
          <ac:picMkLst>
            <pc:docMk/>
            <pc:sldMk cId="1903871323" sldId="260"/>
            <ac:picMk id="3" creationId="{F6210AD6-126D-46F6-FDDE-308918C717E4}"/>
          </ac:picMkLst>
        </pc:picChg>
      </pc:sldChg>
      <pc:sldChg chg="addSp modSp mod setBg">
        <pc:chgData name="ธนวรรณ แฉ่งขำโฉม" userId="f87ae5092b0c6240" providerId="LiveId" clId="{5DA3AF19-7223-4820-88C3-C2E149834D27}" dt="2022-12-14T21:33:07.528" v="214" actId="14100"/>
        <pc:sldMkLst>
          <pc:docMk/>
          <pc:sldMk cId="3985488435" sldId="261"/>
        </pc:sldMkLst>
        <pc:spChg chg="add">
          <ac:chgData name="ธนวรรณ แฉ่งขำโฉม" userId="f87ae5092b0c6240" providerId="LiveId" clId="{5DA3AF19-7223-4820-88C3-C2E149834D27}" dt="2022-12-14T21:32:12.865" v="203" actId="26606"/>
          <ac:spMkLst>
            <pc:docMk/>
            <pc:sldMk cId="3985488435" sldId="261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2:12.865" v="203" actId="26606"/>
          <ac:spMkLst>
            <pc:docMk/>
            <pc:sldMk cId="3985488435" sldId="261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2:12.865" v="203" actId="26606"/>
          <ac:spMkLst>
            <pc:docMk/>
            <pc:sldMk cId="3985488435" sldId="261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2:12.865" v="203" actId="26606"/>
          <ac:spMkLst>
            <pc:docMk/>
            <pc:sldMk cId="3985488435" sldId="261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2:12.865" v="203" actId="26606"/>
          <ac:spMkLst>
            <pc:docMk/>
            <pc:sldMk cId="3985488435" sldId="261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2:12.865" v="203" actId="26606"/>
          <ac:spMkLst>
            <pc:docMk/>
            <pc:sldMk cId="3985488435" sldId="261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2:12.865" v="203" actId="26606"/>
          <ac:spMkLst>
            <pc:docMk/>
            <pc:sldMk cId="3985488435" sldId="261"/>
            <ac:spMk id="20" creationId="{3ECA69A1-7536-43AC-85EF-C7106179F5ED}"/>
          </ac:spMkLst>
        </pc:spChg>
        <pc:picChg chg="mod">
          <ac:chgData name="ธนวรรณ แฉ่งขำโฉม" userId="f87ae5092b0c6240" providerId="LiveId" clId="{5DA3AF19-7223-4820-88C3-C2E149834D27}" dt="2022-12-14T21:33:07.528" v="214" actId="14100"/>
          <ac:picMkLst>
            <pc:docMk/>
            <pc:sldMk cId="3985488435" sldId="261"/>
            <ac:picMk id="3" creationId="{A05F8A2A-F76D-426A-CE74-0F9587885564}"/>
          </ac:picMkLst>
        </pc:picChg>
      </pc:sldChg>
      <pc:sldChg chg="addSp modSp mod setBg">
        <pc:chgData name="ธนวรรณ แฉ่งขำโฉม" userId="f87ae5092b0c6240" providerId="LiveId" clId="{5DA3AF19-7223-4820-88C3-C2E149834D27}" dt="2022-12-14T21:33:14.961" v="216" actId="14100"/>
        <pc:sldMkLst>
          <pc:docMk/>
          <pc:sldMk cId="468447612" sldId="262"/>
        </pc:sldMkLst>
        <pc:spChg chg="add">
          <ac:chgData name="ธนวรรณ แฉ่งขำโฉม" userId="f87ae5092b0c6240" providerId="LiveId" clId="{5DA3AF19-7223-4820-88C3-C2E149834D27}" dt="2022-12-14T21:32:10.044" v="202" actId="26606"/>
          <ac:spMkLst>
            <pc:docMk/>
            <pc:sldMk cId="468447612" sldId="262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2:10.044" v="202" actId="26606"/>
          <ac:spMkLst>
            <pc:docMk/>
            <pc:sldMk cId="468447612" sldId="262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2:10.044" v="202" actId="26606"/>
          <ac:spMkLst>
            <pc:docMk/>
            <pc:sldMk cId="468447612" sldId="262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2:10.044" v="202" actId="26606"/>
          <ac:spMkLst>
            <pc:docMk/>
            <pc:sldMk cId="468447612" sldId="262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2:10.044" v="202" actId="26606"/>
          <ac:spMkLst>
            <pc:docMk/>
            <pc:sldMk cId="468447612" sldId="262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2:10.044" v="202" actId="26606"/>
          <ac:spMkLst>
            <pc:docMk/>
            <pc:sldMk cId="468447612" sldId="262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2:10.044" v="202" actId="26606"/>
          <ac:spMkLst>
            <pc:docMk/>
            <pc:sldMk cId="468447612" sldId="262"/>
            <ac:spMk id="20" creationId="{3ECA69A1-7536-43AC-85EF-C7106179F5ED}"/>
          </ac:spMkLst>
        </pc:spChg>
        <pc:picChg chg="mod">
          <ac:chgData name="ธนวรรณ แฉ่งขำโฉม" userId="f87ae5092b0c6240" providerId="LiveId" clId="{5DA3AF19-7223-4820-88C3-C2E149834D27}" dt="2022-12-14T21:33:14.961" v="216" actId="14100"/>
          <ac:picMkLst>
            <pc:docMk/>
            <pc:sldMk cId="468447612" sldId="262"/>
            <ac:picMk id="3" creationId="{66373675-817C-FC84-9AB3-266B649159A9}"/>
          </ac:picMkLst>
        </pc:picChg>
      </pc:sldChg>
      <pc:sldChg chg="addSp modSp mod setBg">
        <pc:chgData name="ธนวรรณ แฉ่งขำโฉม" userId="f87ae5092b0c6240" providerId="LiveId" clId="{5DA3AF19-7223-4820-88C3-C2E149834D27}" dt="2022-12-14T21:33:23.186" v="219" actId="14100"/>
        <pc:sldMkLst>
          <pc:docMk/>
          <pc:sldMk cId="1004250906" sldId="263"/>
        </pc:sldMkLst>
        <pc:spChg chg="add">
          <ac:chgData name="ธนวรรณ แฉ่งขำโฉม" userId="f87ae5092b0c6240" providerId="LiveId" clId="{5DA3AF19-7223-4820-88C3-C2E149834D27}" dt="2022-12-14T21:33:18.258" v="217" actId="26606"/>
          <ac:spMkLst>
            <pc:docMk/>
            <pc:sldMk cId="1004250906" sldId="263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3:18.258" v="217" actId="26606"/>
          <ac:spMkLst>
            <pc:docMk/>
            <pc:sldMk cId="1004250906" sldId="263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3:18.258" v="217" actId="26606"/>
          <ac:spMkLst>
            <pc:docMk/>
            <pc:sldMk cId="1004250906" sldId="263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3:18.258" v="217" actId="26606"/>
          <ac:spMkLst>
            <pc:docMk/>
            <pc:sldMk cId="1004250906" sldId="263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3:18.258" v="217" actId="26606"/>
          <ac:spMkLst>
            <pc:docMk/>
            <pc:sldMk cId="1004250906" sldId="263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3:18.258" v="217" actId="26606"/>
          <ac:spMkLst>
            <pc:docMk/>
            <pc:sldMk cId="1004250906" sldId="263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3:18.258" v="217" actId="26606"/>
          <ac:spMkLst>
            <pc:docMk/>
            <pc:sldMk cId="1004250906" sldId="263"/>
            <ac:spMk id="20" creationId="{3ECA69A1-7536-43AC-85EF-C7106179F5ED}"/>
          </ac:spMkLst>
        </pc:spChg>
        <pc:picChg chg="mod">
          <ac:chgData name="ธนวรรณ แฉ่งขำโฉม" userId="f87ae5092b0c6240" providerId="LiveId" clId="{5DA3AF19-7223-4820-88C3-C2E149834D27}" dt="2022-12-14T21:33:23.186" v="219" actId="14100"/>
          <ac:picMkLst>
            <pc:docMk/>
            <pc:sldMk cId="1004250906" sldId="263"/>
            <ac:picMk id="3" creationId="{EA318574-1294-54F4-6C25-1301918F379A}"/>
          </ac:picMkLst>
        </pc:picChg>
      </pc:sldChg>
      <pc:sldChg chg="addSp modSp mod setBg">
        <pc:chgData name="ธนวรรณ แฉ่งขำโฉม" userId="f87ae5092b0c6240" providerId="LiveId" clId="{5DA3AF19-7223-4820-88C3-C2E149834D27}" dt="2022-12-14T21:33:30.093" v="221" actId="14100"/>
        <pc:sldMkLst>
          <pc:docMk/>
          <pc:sldMk cId="1888881583" sldId="264"/>
        </pc:sldMkLst>
        <pc:spChg chg="add">
          <ac:chgData name="ธนวรรณ แฉ่งขำโฉม" userId="f87ae5092b0c6240" providerId="LiveId" clId="{5DA3AF19-7223-4820-88C3-C2E149834D27}" dt="2022-12-14T21:32:06.879" v="201" actId="26606"/>
          <ac:spMkLst>
            <pc:docMk/>
            <pc:sldMk cId="1888881583" sldId="264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2:06.879" v="201" actId="26606"/>
          <ac:spMkLst>
            <pc:docMk/>
            <pc:sldMk cId="1888881583" sldId="264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2:06.879" v="201" actId="26606"/>
          <ac:spMkLst>
            <pc:docMk/>
            <pc:sldMk cId="1888881583" sldId="264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2:06.879" v="201" actId="26606"/>
          <ac:spMkLst>
            <pc:docMk/>
            <pc:sldMk cId="1888881583" sldId="264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2:06.879" v="201" actId="26606"/>
          <ac:spMkLst>
            <pc:docMk/>
            <pc:sldMk cId="1888881583" sldId="264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2:06.879" v="201" actId="26606"/>
          <ac:spMkLst>
            <pc:docMk/>
            <pc:sldMk cId="1888881583" sldId="264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2:06.879" v="201" actId="26606"/>
          <ac:spMkLst>
            <pc:docMk/>
            <pc:sldMk cId="1888881583" sldId="264"/>
            <ac:spMk id="20" creationId="{3ECA69A1-7536-43AC-85EF-C7106179F5ED}"/>
          </ac:spMkLst>
        </pc:spChg>
        <pc:picChg chg="mod">
          <ac:chgData name="ธนวรรณ แฉ่งขำโฉม" userId="f87ae5092b0c6240" providerId="LiveId" clId="{5DA3AF19-7223-4820-88C3-C2E149834D27}" dt="2022-12-14T21:33:30.093" v="221" actId="14100"/>
          <ac:picMkLst>
            <pc:docMk/>
            <pc:sldMk cId="1888881583" sldId="264"/>
            <ac:picMk id="3" creationId="{3023E437-6FB9-D94B-C1AA-D1C11E0174D9}"/>
          </ac:picMkLst>
        </pc:picChg>
      </pc:sldChg>
      <pc:sldChg chg="addSp modSp mod setBg">
        <pc:chgData name="ธนวรรณ แฉ่งขำโฉม" userId="f87ae5092b0c6240" providerId="LiveId" clId="{5DA3AF19-7223-4820-88C3-C2E149834D27}" dt="2022-12-14T21:33:37.017" v="223" actId="14100"/>
        <pc:sldMkLst>
          <pc:docMk/>
          <pc:sldMk cId="3822426108" sldId="265"/>
        </pc:sldMkLst>
        <pc:spChg chg="add">
          <ac:chgData name="ธนวรรณ แฉ่งขำโฉม" userId="f87ae5092b0c6240" providerId="LiveId" clId="{5DA3AF19-7223-4820-88C3-C2E149834D27}" dt="2022-12-14T21:31:52.573" v="198" actId="26606"/>
          <ac:spMkLst>
            <pc:docMk/>
            <pc:sldMk cId="3822426108" sldId="265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52.573" v="198" actId="26606"/>
          <ac:spMkLst>
            <pc:docMk/>
            <pc:sldMk cId="3822426108" sldId="265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52.573" v="198" actId="26606"/>
          <ac:spMkLst>
            <pc:docMk/>
            <pc:sldMk cId="3822426108" sldId="265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52.573" v="198" actId="26606"/>
          <ac:spMkLst>
            <pc:docMk/>
            <pc:sldMk cId="3822426108" sldId="265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52.573" v="198" actId="26606"/>
          <ac:spMkLst>
            <pc:docMk/>
            <pc:sldMk cId="3822426108" sldId="265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52.573" v="198" actId="26606"/>
          <ac:spMkLst>
            <pc:docMk/>
            <pc:sldMk cId="3822426108" sldId="265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52.573" v="198" actId="26606"/>
          <ac:spMkLst>
            <pc:docMk/>
            <pc:sldMk cId="3822426108" sldId="265"/>
            <ac:spMk id="20" creationId="{3ECA69A1-7536-43AC-85EF-C7106179F5ED}"/>
          </ac:spMkLst>
        </pc:spChg>
        <pc:picChg chg="mod">
          <ac:chgData name="ธนวรรณ แฉ่งขำโฉม" userId="f87ae5092b0c6240" providerId="LiveId" clId="{5DA3AF19-7223-4820-88C3-C2E149834D27}" dt="2022-12-14T21:33:37.017" v="223" actId="14100"/>
          <ac:picMkLst>
            <pc:docMk/>
            <pc:sldMk cId="3822426108" sldId="265"/>
            <ac:picMk id="3" creationId="{E0348244-A1E5-C7F1-1C0F-C6BEDE509F07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3:43.788" v="225" actId="14100"/>
        <pc:sldMkLst>
          <pc:docMk/>
          <pc:sldMk cId="1755106688" sldId="266"/>
        </pc:sldMkLst>
        <pc:spChg chg="add">
          <ac:chgData name="ธนวรรณ แฉ่งขำโฉม" userId="f87ae5092b0c6240" providerId="LiveId" clId="{5DA3AF19-7223-4820-88C3-C2E149834D27}" dt="2022-12-14T21:31:49.210" v="197" actId="26606"/>
          <ac:spMkLst>
            <pc:docMk/>
            <pc:sldMk cId="1755106688" sldId="266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49.210" v="197" actId="26606"/>
          <ac:spMkLst>
            <pc:docMk/>
            <pc:sldMk cId="1755106688" sldId="266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49.210" v="197" actId="26606"/>
          <ac:spMkLst>
            <pc:docMk/>
            <pc:sldMk cId="1755106688" sldId="266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49.210" v="197" actId="26606"/>
          <ac:spMkLst>
            <pc:docMk/>
            <pc:sldMk cId="1755106688" sldId="266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49.210" v="197" actId="26606"/>
          <ac:spMkLst>
            <pc:docMk/>
            <pc:sldMk cId="1755106688" sldId="266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49.210" v="197" actId="26606"/>
          <ac:spMkLst>
            <pc:docMk/>
            <pc:sldMk cId="1755106688" sldId="266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49.210" v="197" actId="26606"/>
          <ac:spMkLst>
            <pc:docMk/>
            <pc:sldMk cId="1755106688" sldId="266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3:43.788" v="225" actId="14100"/>
          <ac:picMkLst>
            <pc:docMk/>
            <pc:sldMk cId="1755106688" sldId="266"/>
            <ac:picMk id="3" creationId="{D22CEAE6-39FF-0504-6ED2-D7B57DD9F779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7:12.566" v="227" actId="14100"/>
        <pc:sldMkLst>
          <pc:docMk/>
          <pc:sldMk cId="852969727" sldId="267"/>
        </pc:sldMkLst>
        <pc:spChg chg="add">
          <ac:chgData name="ธนวรรณ แฉ่งขำโฉม" userId="f87ae5092b0c6240" providerId="LiveId" clId="{5DA3AF19-7223-4820-88C3-C2E149834D27}" dt="2022-12-14T21:31:46.215" v="196" actId="26606"/>
          <ac:spMkLst>
            <pc:docMk/>
            <pc:sldMk cId="852969727" sldId="267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46.215" v="196" actId="26606"/>
          <ac:spMkLst>
            <pc:docMk/>
            <pc:sldMk cId="852969727" sldId="267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46.215" v="196" actId="26606"/>
          <ac:spMkLst>
            <pc:docMk/>
            <pc:sldMk cId="852969727" sldId="267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46.215" v="196" actId="26606"/>
          <ac:spMkLst>
            <pc:docMk/>
            <pc:sldMk cId="852969727" sldId="267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46.215" v="196" actId="26606"/>
          <ac:spMkLst>
            <pc:docMk/>
            <pc:sldMk cId="852969727" sldId="267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46.215" v="196" actId="26606"/>
          <ac:spMkLst>
            <pc:docMk/>
            <pc:sldMk cId="852969727" sldId="267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46.215" v="196" actId="26606"/>
          <ac:spMkLst>
            <pc:docMk/>
            <pc:sldMk cId="852969727" sldId="267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7:12.566" v="227" actId="14100"/>
          <ac:picMkLst>
            <pc:docMk/>
            <pc:sldMk cId="852969727" sldId="267"/>
            <ac:picMk id="3" creationId="{F547163B-2E3D-DD9E-174E-F8AADF43A8A0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7:19.013" v="229" actId="14100"/>
        <pc:sldMkLst>
          <pc:docMk/>
          <pc:sldMk cId="639142699" sldId="268"/>
        </pc:sldMkLst>
        <pc:spChg chg="add">
          <ac:chgData name="ธนวรรณ แฉ่งขำโฉม" userId="f87ae5092b0c6240" providerId="LiveId" clId="{5DA3AF19-7223-4820-88C3-C2E149834D27}" dt="2022-12-14T21:31:43.357" v="195" actId="26606"/>
          <ac:spMkLst>
            <pc:docMk/>
            <pc:sldMk cId="639142699" sldId="268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43.357" v="195" actId="26606"/>
          <ac:spMkLst>
            <pc:docMk/>
            <pc:sldMk cId="639142699" sldId="268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43.357" v="195" actId="26606"/>
          <ac:spMkLst>
            <pc:docMk/>
            <pc:sldMk cId="639142699" sldId="268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43.357" v="195" actId="26606"/>
          <ac:spMkLst>
            <pc:docMk/>
            <pc:sldMk cId="639142699" sldId="268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43.357" v="195" actId="26606"/>
          <ac:spMkLst>
            <pc:docMk/>
            <pc:sldMk cId="639142699" sldId="268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43.357" v="195" actId="26606"/>
          <ac:spMkLst>
            <pc:docMk/>
            <pc:sldMk cId="639142699" sldId="268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43.357" v="195" actId="26606"/>
          <ac:spMkLst>
            <pc:docMk/>
            <pc:sldMk cId="639142699" sldId="268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7:19.013" v="229" actId="14100"/>
          <ac:picMkLst>
            <pc:docMk/>
            <pc:sldMk cId="639142699" sldId="268"/>
            <ac:picMk id="3" creationId="{10EB34AC-9D35-23B3-9D07-B1D7513A2E5D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7:25.026" v="231" actId="14100"/>
        <pc:sldMkLst>
          <pc:docMk/>
          <pc:sldMk cId="881470717" sldId="269"/>
        </pc:sldMkLst>
        <pc:spChg chg="add">
          <ac:chgData name="ธนวรรณ แฉ่งขำโฉม" userId="f87ae5092b0c6240" providerId="LiveId" clId="{5DA3AF19-7223-4820-88C3-C2E149834D27}" dt="2022-12-14T21:31:36.440" v="194" actId="26606"/>
          <ac:spMkLst>
            <pc:docMk/>
            <pc:sldMk cId="881470717" sldId="269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36.440" v="194" actId="26606"/>
          <ac:spMkLst>
            <pc:docMk/>
            <pc:sldMk cId="881470717" sldId="269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36.440" v="194" actId="26606"/>
          <ac:spMkLst>
            <pc:docMk/>
            <pc:sldMk cId="881470717" sldId="269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36.440" v="194" actId="26606"/>
          <ac:spMkLst>
            <pc:docMk/>
            <pc:sldMk cId="881470717" sldId="269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36.440" v="194" actId="26606"/>
          <ac:spMkLst>
            <pc:docMk/>
            <pc:sldMk cId="881470717" sldId="269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36.440" v="194" actId="26606"/>
          <ac:spMkLst>
            <pc:docMk/>
            <pc:sldMk cId="881470717" sldId="269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36.440" v="194" actId="26606"/>
          <ac:spMkLst>
            <pc:docMk/>
            <pc:sldMk cId="881470717" sldId="269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7:25.026" v="231" actId="14100"/>
          <ac:picMkLst>
            <pc:docMk/>
            <pc:sldMk cId="881470717" sldId="269"/>
            <ac:picMk id="3" creationId="{9E47AD8A-47E1-130E-D24D-E53549B9B383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7:31.774" v="233" actId="14100"/>
        <pc:sldMkLst>
          <pc:docMk/>
          <pc:sldMk cId="990066019" sldId="270"/>
        </pc:sldMkLst>
        <pc:spChg chg="add">
          <ac:chgData name="ธนวรรณ แฉ่งขำโฉม" userId="f87ae5092b0c6240" providerId="LiveId" clId="{5DA3AF19-7223-4820-88C3-C2E149834D27}" dt="2022-12-14T21:31:33.447" v="193" actId="26606"/>
          <ac:spMkLst>
            <pc:docMk/>
            <pc:sldMk cId="990066019" sldId="270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33.447" v="193" actId="26606"/>
          <ac:spMkLst>
            <pc:docMk/>
            <pc:sldMk cId="990066019" sldId="270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33.447" v="193" actId="26606"/>
          <ac:spMkLst>
            <pc:docMk/>
            <pc:sldMk cId="990066019" sldId="270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33.447" v="193" actId="26606"/>
          <ac:spMkLst>
            <pc:docMk/>
            <pc:sldMk cId="990066019" sldId="270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33.447" v="193" actId="26606"/>
          <ac:spMkLst>
            <pc:docMk/>
            <pc:sldMk cId="990066019" sldId="270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33.447" v="193" actId="26606"/>
          <ac:spMkLst>
            <pc:docMk/>
            <pc:sldMk cId="990066019" sldId="270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33.447" v="193" actId="26606"/>
          <ac:spMkLst>
            <pc:docMk/>
            <pc:sldMk cId="990066019" sldId="270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7:31.774" v="233" actId="14100"/>
          <ac:picMkLst>
            <pc:docMk/>
            <pc:sldMk cId="990066019" sldId="270"/>
            <ac:picMk id="3" creationId="{8B2C7694-C68E-DF4E-932B-9FFAD9986856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7:39.734" v="235" actId="14100"/>
        <pc:sldMkLst>
          <pc:docMk/>
          <pc:sldMk cId="2912428635" sldId="271"/>
        </pc:sldMkLst>
        <pc:spChg chg="add">
          <ac:chgData name="ธนวรรณ แฉ่งขำโฉม" userId="f87ae5092b0c6240" providerId="LiveId" clId="{5DA3AF19-7223-4820-88C3-C2E149834D27}" dt="2022-12-14T21:31:30.825" v="192" actId="26606"/>
          <ac:spMkLst>
            <pc:docMk/>
            <pc:sldMk cId="2912428635" sldId="271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30.825" v="192" actId="26606"/>
          <ac:spMkLst>
            <pc:docMk/>
            <pc:sldMk cId="2912428635" sldId="271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30.825" v="192" actId="26606"/>
          <ac:spMkLst>
            <pc:docMk/>
            <pc:sldMk cId="2912428635" sldId="271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30.825" v="192" actId="26606"/>
          <ac:spMkLst>
            <pc:docMk/>
            <pc:sldMk cId="2912428635" sldId="271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30.825" v="192" actId="26606"/>
          <ac:spMkLst>
            <pc:docMk/>
            <pc:sldMk cId="2912428635" sldId="271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30.825" v="192" actId="26606"/>
          <ac:spMkLst>
            <pc:docMk/>
            <pc:sldMk cId="2912428635" sldId="271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30.825" v="192" actId="26606"/>
          <ac:spMkLst>
            <pc:docMk/>
            <pc:sldMk cId="2912428635" sldId="271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7:39.734" v="235" actId="14100"/>
          <ac:picMkLst>
            <pc:docMk/>
            <pc:sldMk cId="2912428635" sldId="271"/>
            <ac:picMk id="3" creationId="{79283539-FEFF-4F0B-CAD6-816F97132AE6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7:47.045" v="237" actId="14100"/>
        <pc:sldMkLst>
          <pc:docMk/>
          <pc:sldMk cId="1869006425" sldId="272"/>
        </pc:sldMkLst>
        <pc:spChg chg="add">
          <ac:chgData name="ธนวรรณ แฉ่งขำโฉม" userId="f87ae5092b0c6240" providerId="LiveId" clId="{5DA3AF19-7223-4820-88C3-C2E149834D27}" dt="2022-12-14T21:31:26.701" v="191" actId="26606"/>
          <ac:spMkLst>
            <pc:docMk/>
            <pc:sldMk cId="1869006425" sldId="272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26.701" v="191" actId="26606"/>
          <ac:spMkLst>
            <pc:docMk/>
            <pc:sldMk cId="1869006425" sldId="272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26.701" v="191" actId="26606"/>
          <ac:spMkLst>
            <pc:docMk/>
            <pc:sldMk cId="1869006425" sldId="272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26.701" v="191" actId="26606"/>
          <ac:spMkLst>
            <pc:docMk/>
            <pc:sldMk cId="1869006425" sldId="272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26.701" v="191" actId="26606"/>
          <ac:spMkLst>
            <pc:docMk/>
            <pc:sldMk cId="1869006425" sldId="272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26.701" v="191" actId="26606"/>
          <ac:spMkLst>
            <pc:docMk/>
            <pc:sldMk cId="1869006425" sldId="272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26.701" v="191" actId="26606"/>
          <ac:spMkLst>
            <pc:docMk/>
            <pc:sldMk cId="1869006425" sldId="272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7:47.045" v="237" actId="14100"/>
          <ac:picMkLst>
            <pc:docMk/>
            <pc:sldMk cId="1869006425" sldId="272"/>
            <ac:picMk id="3" creationId="{C5FDBB34-CC39-555C-4F9F-668C4E527FF1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7:54.616" v="239" actId="14100"/>
        <pc:sldMkLst>
          <pc:docMk/>
          <pc:sldMk cId="814661557" sldId="273"/>
        </pc:sldMkLst>
        <pc:spChg chg="add">
          <ac:chgData name="ธนวรรณ แฉ่งขำโฉม" userId="f87ae5092b0c6240" providerId="LiveId" clId="{5DA3AF19-7223-4820-88C3-C2E149834D27}" dt="2022-12-14T21:31:22.811" v="190" actId="26606"/>
          <ac:spMkLst>
            <pc:docMk/>
            <pc:sldMk cId="814661557" sldId="273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22.811" v="190" actId="26606"/>
          <ac:spMkLst>
            <pc:docMk/>
            <pc:sldMk cId="814661557" sldId="273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22.811" v="190" actId="26606"/>
          <ac:spMkLst>
            <pc:docMk/>
            <pc:sldMk cId="814661557" sldId="273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22.811" v="190" actId="26606"/>
          <ac:spMkLst>
            <pc:docMk/>
            <pc:sldMk cId="814661557" sldId="273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22.811" v="190" actId="26606"/>
          <ac:spMkLst>
            <pc:docMk/>
            <pc:sldMk cId="814661557" sldId="273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22.811" v="190" actId="26606"/>
          <ac:spMkLst>
            <pc:docMk/>
            <pc:sldMk cId="814661557" sldId="273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22.811" v="190" actId="26606"/>
          <ac:spMkLst>
            <pc:docMk/>
            <pc:sldMk cId="814661557" sldId="273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7:54.616" v="239" actId="14100"/>
          <ac:picMkLst>
            <pc:docMk/>
            <pc:sldMk cId="814661557" sldId="273"/>
            <ac:picMk id="3" creationId="{8E66CA7B-9940-67B1-88EC-5D4A903FBEA4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8:02.602" v="241" actId="14100"/>
        <pc:sldMkLst>
          <pc:docMk/>
          <pc:sldMk cId="4206470962" sldId="274"/>
        </pc:sldMkLst>
        <pc:spChg chg="add">
          <ac:chgData name="ธนวรรณ แฉ่งขำโฉม" userId="f87ae5092b0c6240" providerId="LiveId" clId="{5DA3AF19-7223-4820-88C3-C2E149834D27}" dt="2022-12-14T21:31:20.276" v="189" actId="26606"/>
          <ac:spMkLst>
            <pc:docMk/>
            <pc:sldMk cId="4206470962" sldId="274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20.276" v="189" actId="26606"/>
          <ac:spMkLst>
            <pc:docMk/>
            <pc:sldMk cId="4206470962" sldId="274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20.276" v="189" actId="26606"/>
          <ac:spMkLst>
            <pc:docMk/>
            <pc:sldMk cId="4206470962" sldId="274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20.276" v="189" actId="26606"/>
          <ac:spMkLst>
            <pc:docMk/>
            <pc:sldMk cId="4206470962" sldId="274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20.276" v="189" actId="26606"/>
          <ac:spMkLst>
            <pc:docMk/>
            <pc:sldMk cId="4206470962" sldId="274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20.276" v="189" actId="26606"/>
          <ac:spMkLst>
            <pc:docMk/>
            <pc:sldMk cId="4206470962" sldId="274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20.276" v="189" actId="26606"/>
          <ac:spMkLst>
            <pc:docMk/>
            <pc:sldMk cId="4206470962" sldId="274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8:02.602" v="241" actId="14100"/>
          <ac:picMkLst>
            <pc:docMk/>
            <pc:sldMk cId="4206470962" sldId="274"/>
            <ac:picMk id="3" creationId="{E281AEA3-A45E-A8B2-2D59-98B56A390589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8:09.291" v="243" actId="14100"/>
        <pc:sldMkLst>
          <pc:docMk/>
          <pc:sldMk cId="742270262" sldId="275"/>
        </pc:sldMkLst>
        <pc:spChg chg="add">
          <ac:chgData name="ธนวรรณ แฉ่งขำโฉม" userId="f87ae5092b0c6240" providerId="LiveId" clId="{5DA3AF19-7223-4820-88C3-C2E149834D27}" dt="2022-12-14T21:31:17.960" v="188" actId="26606"/>
          <ac:spMkLst>
            <pc:docMk/>
            <pc:sldMk cId="742270262" sldId="275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17.960" v="188" actId="26606"/>
          <ac:spMkLst>
            <pc:docMk/>
            <pc:sldMk cId="742270262" sldId="275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17.960" v="188" actId="26606"/>
          <ac:spMkLst>
            <pc:docMk/>
            <pc:sldMk cId="742270262" sldId="275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17.960" v="188" actId="26606"/>
          <ac:spMkLst>
            <pc:docMk/>
            <pc:sldMk cId="742270262" sldId="275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17.960" v="188" actId="26606"/>
          <ac:spMkLst>
            <pc:docMk/>
            <pc:sldMk cId="742270262" sldId="275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17.960" v="188" actId="26606"/>
          <ac:spMkLst>
            <pc:docMk/>
            <pc:sldMk cId="742270262" sldId="275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17.960" v="188" actId="26606"/>
          <ac:spMkLst>
            <pc:docMk/>
            <pc:sldMk cId="742270262" sldId="275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8:09.291" v="243" actId="14100"/>
          <ac:picMkLst>
            <pc:docMk/>
            <pc:sldMk cId="742270262" sldId="275"/>
            <ac:picMk id="3" creationId="{B3B685BF-6ECD-2054-889C-6BA6AC91D20B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8:15.777" v="245" actId="14100"/>
        <pc:sldMkLst>
          <pc:docMk/>
          <pc:sldMk cId="1579197450" sldId="276"/>
        </pc:sldMkLst>
        <pc:spChg chg="add">
          <ac:chgData name="ธนวรรณ แฉ่งขำโฉม" userId="f87ae5092b0c6240" providerId="LiveId" clId="{5DA3AF19-7223-4820-88C3-C2E149834D27}" dt="2022-12-14T21:31:13.964" v="187" actId="26606"/>
          <ac:spMkLst>
            <pc:docMk/>
            <pc:sldMk cId="1579197450" sldId="276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13.964" v="187" actId="26606"/>
          <ac:spMkLst>
            <pc:docMk/>
            <pc:sldMk cId="1579197450" sldId="276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13.964" v="187" actId="26606"/>
          <ac:spMkLst>
            <pc:docMk/>
            <pc:sldMk cId="1579197450" sldId="276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13.964" v="187" actId="26606"/>
          <ac:spMkLst>
            <pc:docMk/>
            <pc:sldMk cId="1579197450" sldId="276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13.964" v="187" actId="26606"/>
          <ac:spMkLst>
            <pc:docMk/>
            <pc:sldMk cId="1579197450" sldId="276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13.964" v="187" actId="26606"/>
          <ac:spMkLst>
            <pc:docMk/>
            <pc:sldMk cId="1579197450" sldId="276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13.964" v="187" actId="26606"/>
          <ac:spMkLst>
            <pc:docMk/>
            <pc:sldMk cId="1579197450" sldId="276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8:15.777" v="245" actId="14100"/>
          <ac:picMkLst>
            <pc:docMk/>
            <pc:sldMk cId="1579197450" sldId="276"/>
            <ac:picMk id="3" creationId="{CF9438D4-9C5A-823D-6298-3E6359901A90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8:28.540" v="247" actId="14100"/>
        <pc:sldMkLst>
          <pc:docMk/>
          <pc:sldMk cId="1101120167" sldId="277"/>
        </pc:sldMkLst>
        <pc:spChg chg="add">
          <ac:chgData name="ธนวรรณ แฉ่งขำโฉม" userId="f87ae5092b0c6240" providerId="LiveId" clId="{5DA3AF19-7223-4820-88C3-C2E149834D27}" dt="2022-12-14T21:31:07.311" v="186" actId="26606"/>
          <ac:spMkLst>
            <pc:docMk/>
            <pc:sldMk cId="1101120167" sldId="277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1:07.311" v="186" actId="26606"/>
          <ac:spMkLst>
            <pc:docMk/>
            <pc:sldMk cId="1101120167" sldId="277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1:07.311" v="186" actId="26606"/>
          <ac:spMkLst>
            <pc:docMk/>
            <pc:sldMk cId="1101120167" sldId="277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1:07.311" v="186" actId="26606"/>
          <ac:spMkLst>
            <pc:docMk/>
            <pc:sldMk cId="1101120167" sldId="277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1:07.311" v="186" actId="26606"/>
          <ac:spMkLst>
            <pc:docMk/>
            <pc:sldMk cId="1101120167" sldId="277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1:07.311" v="186" actId="26606"/>
          <ac:spMkLst>
            <pc:docMk/>
            <pc:sldMk cId="1101120167" sldId="277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1:07.311" v="186" actId="26606"/>
          <ac:spMkLst>
            <pc:docMk/>
            <pc:sldMk cId="1101120167" sldId="277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8:28.540" v="247" actId="14100"/>
          <ac:picMkLst>
            <pc:docMk/>
            <pc:sldMk cId="1101120167" sldId="277"/>
            <ac:picMk id="3" creationId="{13E5C7AD-A13E-7B46-6E4E-011B103111A2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9:07.548" v="255" actId="14100"/>
        <pc:sldMkLst>
          <pc:docMk/>
          <pc:sldMk cId="924879909" sldId="278"/>
        </pc:sldMkLst>
        <pc:spChg chg="add">
          <ac:chgData name="ธนวรรณ แฉ่งขำโฉม" userId="f87ae5092b0c6240" providerId="LiveId" clId="{5DA3AF19-7223-4820-88C3-C2E149834D27}" dt="2022-12-14T21:39:02.068" v="253" actId="26606"/>
          <ac:spMkLst>
            <pc:docMk/>
            <pc:sldMk cId="924879909" sldId="278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9:02.068" v="253" actId="26606"/>
          <ac:spMkLst>
            <pc:docMk/>
            <pc:sldMk cId="924879909" sldId="278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9:02.068" v="253" actId="26606"/>
          <ac:spMkLst>
            <pc:docMk/>
            <pc:sldMk cId="924879909" sldId="278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9:02.068" v="253" actId="26606"/>
          <ac:spMkLst>
            <pc:docMk/>
            <pc:sldMk cId="924879909" sldId="278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9:02.068" v="253" actId="26606"/>
          <ac:spMkLst>
            <pc:docMk/>
            <pc:sldMk cId="924879909" sldId="278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9:02.068" v="253" actId="26606"/>
          <ac:spMkLst>
            <pc:docMk/>
            <pc:sldMk cId="924879909" sldId="278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9:02.068" v="253" actId="26606"/>
          <ac:spMkLst>
            <pc:docMk/>
            <pc:sldMk cId="924879909" sldId="278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9:07.548" v="255" actId="14100"/>
          <ac:picMkLst>
            <pc:docMk/>
            <pc:sldMk cId="924879909" sldId="278"/>
            <ac:picMk id="3" creationId="{6CFA30DC-DA81-C576-2EB3-BA4565678E49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39:37.991" v="260" actId="14100"/>
        <pc:sldMkLst>
          <pc:docMk/>
          <pc:sldMk cId="3369368693" sldId="279"/>
        </pc:sldMkLst>
        <pc:spChg chg="add">
          <ac:chgData name="ธนวรรณ แฉ่งขำโฉม" userId="f87ae5092b0c6240" providerId="LiveId" clId="{5DA3AF19-7223-4820-88C3-C2E149834D27}" dt="2022-12-14T21:39:31.803" v="257" actId="26606"/>
          <ac:spMkLst>
            <pc:docMk/>
            <pc:sldMk cId="3369368693" sldId="279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39:31.803" v="257" actId="26606"/>
          <ac:spMkLst>
            <pc:docMk/>
            <pc:sldMk cId="3369368693" sldId="279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39:31.803" v="257" actId="26606"/>
          <ac:spMkLst>
            <pc:docMk/>
            <pc:sldMk cId="3369368693" sldId="279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39:31.803" v="257" actId="26606"/>
          <ac:spMkLst>
            <pc:docMk/>
            <pc:sldMk cId="3369368693" sldId="279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39:31.803" v="257" actId="26606"/>
          <ac:spMkLst>
            <pc:docMk/>
            <pc:sldMk cId="3369368693" sldId="279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39:31.803" v="257" actId="26606"/>
          <ac:spMkLst>
            <pc:docMk/>
            <pc:sldMk cId="3369368693" sldId="279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39:31.803" v="257" actId="26606"/>
          <ac:spMkLst>
            <pc:docMk/>
            <pc:sldMk cId="3369368693" sldId="279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39:37.991" v="260" actId="14100"/>
          <ac:picMkLst>
            <pc:docMk/>
            <pc:sldMk cId="3369368693" sldId="279"/>
            <ac:picMk id="3" creationId="{7E991EA5-E7D5-30BF-E038-3ED381DF90CE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40:10.283" v="265" actId="14100"/>
        <pc:sldMkLst>
          <pc:docMk/>
          <pc:sldMk cId="2394302592" sldId="280"/>
        </pc:sldMkLst>
        <pc:spChg chg="add">
          <ac:chgData name="ธนวรรณ แฉ่งขำโฉม" userId="f87ae5092b0c6240" providerId="LiveId" clId="{5DA3AF19-7223-4820-88C3-C2E149834D27}" dt="2022-12-14T21:40:02.852" v="262" actId="26606"/>
          <ac:spMkLst>
            <pc:docMk/>
            <pc:sldMk cId="2394302592" sldId="280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40:02.852" v="262" actId="26606"/>
          <ac:spMkLst>
            <pc:docMk/>
            <pc:sldMk cId="2394302592" sldId="280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40:02.852" v="262" actId="26606"/>
          <ac:spMkLst>
            <pc:docMk/>
            <pc:sldMk cId="2394302592" sldId="280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40:02.852" v="262" actId="26606"/>
          <ac:spMkLst>
            <pc:docMk/>
            <pc:sldMk cId="2394302592" sldId="280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40:02.852" v="262" actId="26606"/>
          <ac:spMkLst>
            <pc:docMk/>
            <pc:sldMk cId="2394302592" sldId="280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40:02.852" v="262" actId="26606"/>
          <ac:spMkLst>
            <pc:docMk/>
            <pc:sldMk cId="2394302592" sldId="280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40:02.852" v="262" actId="26606"/>
          <ac:spMkLst>
            <pc:docMk/>
            <pc:sldMk cId="2394302592" sldId="280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40:10.283" v="265" actId="14100"/>
          <ac:picMkLst>
            <pc:docMk/>
            <pc:sldMk cId="2394302592" sldId="280"/>
            <ac:picMk id="3" creationId="{1095585B-42FF-BB22-A930-408785312EDF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40:50.974" v="270" actId="14100"/>
        <pc:sldMkLst>
          <pc:docMk/>
          <pc:sldMk cId="1281665085" sldId="281"/>
        </pc:sldMkLst>
        <pc:spChg chg="add">
          <ac:chgData name="ธนวรรณ แฉ่งขำโฉม" userId="f87ae5092b0c6240" providerId="LiveId" clId="{5DA3AF19-7223-4820-88C3-C2E149834D27}" dt="2022-12-14T21:40:45.154" v="267" actId="26606"/>
          <ac:spMkLst>
            <pc:docMk/>
            <pc:sldMk cId="1281665085" sldId="281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40:45.154" v="267" actId="26606"/>
          <ac:spMkLst>
            <pc:docMk/>
            <pc:sldMk cId="1281665085" sldId="281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40:45.154" v="267" actId="26606"/>
          <ac:spMkLst>
            <pc:docMk/>
            <pc:sldMk cId="1281665085" sldId="281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40:45.154" v="267" actId="26606"/>
          <ac:spMkLst>
            <pc:docMk/>
            <pc:sldMk cId="1281665085" sldId="281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40:45.154" v="267" actId="26606"/>
          <ac:spMkLst>
            <pc:docMk/>
            <pc:sldMk cId="1281665085" sldId="281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40:45.154" v="267" actId="26606"/>
          <ac:spMkLst>
            <pc:docMk/>
            <pc:sldMk cId="1281665085" sldId="281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40:45.154" v="267" actId="26606"/>
          <ac:spMkLst>
            <pc:docMk/>
            <pc:sldMk cId="1281665085" sldId="281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40:50.974" v="270" actId="14100"/>
          <ac:picMkLst>
            <pc:docMk/>
            <pc:sldMk cId="1281665085" sldId="281"/>
            <ac:picMk id="3" creationId="{2BA2F78B-DF9B-56EB-B4F0-CFD7BA0759E9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41:35.015" v="291" actId="14100"/>
        <pc:sldMkLst>
          <pc:docMk/>
          <pc:sldMk cId="38154519" sldId="282"/>
        </pc:sldMkLst>
        <pc:spChg chg="add">
          <ac:chgData name="ธนวรรณ แฉ่งขำโฉม" userId="f87ae5092b0c6240" providerId="LiveId" clId="{5DA3AF19-7223-4820-88C3-C2E149834D27}" dt="2022-12-14T21:41:28.188" v="288" actId="26606"/>
          <ac:spMkLst>
            <pc:docMk/>
            <pc:sldMk cId="38154519" sldId="282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41:28.188" v="288" actId="26606"/>
          <ac:spMkLst>
            <pc:docMk/>
            <pc:sldMk cId="38154519" sldId="282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41:28.188" v="288" actId="26606"/>
          <ac:spMkLst>
            <pc:docMk/>
            <pc:sldMk cId="38154519" sldId="282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41:28.188" v="288" actId="26606"/>
          <ac:spMkLst>
            <pc:docMk/>
            <pc:sldMk cId="38154519" sldId="282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41:28.188" v="288" actId="26606"/>
          <ac:spMkLst>
            <pc:docMk/>
            <pc:sldMk cId="38154519" sldId="282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41:28.188" v="288" actId="26606"/>
          <ac:spMkLst>
            <pc:docMk/>
            <pc:sldMk cId="38154519" sldId="282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41:28.188" v="288" actId="26606"/>
          <ac:spMkLst>
            <pc:docMk/>
            <pc:sldMk cId="38154519" sldId="282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41:35.015" v="291" actId="14100"/>
          <ac:picMkLst>
            <pc:docMk/>
            <pc:sldMk cId="38154519" sldId="282"/>
            <ac:picMk id="3" creationId="{DAD06A82-D0B0-4123-702A-6D84219C15F3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42:25.603" v="297" actId="14100"/>
        <pc:sldMkLst>
          <pc:docMk/>
          <pc:sldMk cId="466048243" sldId="283"/>
        </pc:sldMkLst>
        <pc:spChg chg="add">
          <ac:chgData name="ธนวรรณ แฉ่งขำโฉม" userId="f87ae5092b0c6240" providerId="LiveId" clId="{5DA3AF19-7223-4820-88C3-C2E149834D27}" dt="2022-12-14T21:42:17.048" v="293" actId="26606"/>
          <ac:spMkLst>
            <pc:docMk/>
            <pc:sldMk cId="466048243" sldId="283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42:17.048" v="293" actId="26606"/>
          <ac:spMkLst>
            <pc:docMk/>
            <pc:sldMk cId="466048243" sldId="283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42:17.048" v="293" actId="26606"/>
          <ac:spMkLst>
            <pc:docMk/>
            <pc:sldMk cId="466048243" sldId="283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42:17.048" v="293" actId="26606"/>
          <ac:spMkLst>
            <pc:docMk/>
            <pc:sldMk cId="466048243" sldId="283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42:17.048" v="293" actId="26606"/>
          <ac:spMkLst>
            <pc:docMk/>
            <pc:sldMk cId="466048243" sldId="283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42:17.048" v="293" actId="26606"/>
          <ac:spMkLst>
            <pc:docMk/>
            <pc:sldMk cId="466048243" sldId="283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42:17.048" v="293" actId="26606"/>
          <ac:spMkLst>
            <pc:docMk/>
            <pc:sldMk cId="466048243" sldId="283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42:25.603" v="297" actId="14100"/>
          <ac:picMkLst>
            <pc:docMk/>
            <pc:sldMk cId="466048243" sldId="283"/>
            <ac:picMk id="3" creationId="{074EF133-D20A-A8BD-04A1-9397133B2D60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42:56.400" v="303" actId="14100"/>
        <pc:sldMkLst>
          <pc:docMk/>
          <pc:sldMk cId="3083138669" sldId="284"/>
        </pc:sldMkLst>
        <pc:spChg chg="add">
          <ac:chgData name="ธนวรรณ แฉ่งขำโฉม" userId="f87ae5092b0c6240" providerId="LiveId" clId="{5DA3AF19-7223-4820-88C3-C2E149834D27}" dt="2022-12-14T21:42:47.182" v="299" actId="26606"/>
          <ac:spMkLst>
            <pc:docMk/>
            <pc:sldMk cId="3083138669" sldId="284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42:47.182" v="299" actId="26606"/>
          <ac:spMkLst>
            <pc:docMk/>
            <pc:sldMk cId="3083138669" sldId="284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42:47.182" v="299" actId="26606"/>
          <ac:spMkLst>
            <pc:docMk/>
            <pc:sldMk cId="3083138669" sldId="284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42:47.182" v="299" actId="26606"/>
          <ac:spMkLst>
            <pc:docMk/>
            <pc:sldMk cId="3083138669" sldId="284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42:47.182" v="299" actId="26606"/>
          <ac:spMkLst>
            <pc:docMk/>
            <pc:sldMk cId="3083138669" sldId="284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42:47.182" v="299" actId="26606"/>
          <ac:spMkLst>
            <pc:docMk/>
            <pc:sldMk cId="3083138669" sldId="284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42:47.182" v="299" actId="26606"/>
          <ac:spMkLst>
            <pc:docMk/>
            <pc:sldMk cId="3083138669" sldId="284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42:56.400" v="303" actId="14100"/>
          <ac:picMkLst>
            <pc:docMk/>
            <pc:sldMk cId="3083138669" sldId="284"/>
            <ac:picMk id="3" creationId="{02994507-27D0-9088-8BBE-5D6C03792AFA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43:32.350" v="308" actId="14100"/>
        <pc:sldMkLst>
          <pc:docMk/>
          <pc:sldMk cId="874831398" sldId="285"/>
        </pc:sldMkLst>
        <pc:spChg chg="add">
          <ac:chgData name="ธนวรรณ แฉ่งขำโฉม" userId="f87ae5092b0c6240" providerId="LiveId" clId="{5DA3AF19-7223-4820-88C3-C2E149834D27}" dt="2022-12-14T21:43:25.673" v="305" actId="26606"/>
          <ac:spMkLst>
            <pc:docMk/>
            <pc:sldMk cId="874831398" sldId="285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43:25.673" v="305" actId="26606"/>
          <ac:spMkLst>
            <pc:docMk/>
            <pc:sldMk cId="874831398" sldId="285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43:25.673" v="305" actId="26606"/>
          <ac:spMkLst>
            <pc:docMk/>
            <pc:sldMk cId="874831398" sldId="285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43:25.673" v="305" actId="26606"/>
          <ac:spMkLst>
            <pc:docMk/>
            <pc:sldMk cId="874831398" sldId="285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43:25.673" v="305" actId="26606"/>
          <ac:spMkLst>
            <pc:docMk/>
            <pc:sldMk cId="874831398" sldId="285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43:25.673" v="305" actId="26606"/>
          <ac:spMkLst>
            <pc:docMk/>
            <pc:sldMk cId="874831398" sldId="285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43:25.673" v="305" actId="26606"/>
          <ac:spMkLst>
            <pc:docMk/>
            <pc:sldMk cId="874831398" sldId="285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43:32.350" v="308" actId="14100"/>
          <ac:picMkLst>
            <pc:docMk/>
            <pc:sldMk cId="874831398" sldId="285"/>
            <ac:picMk id="3" creationId="{F7B955D1-0327-056B-B2A2-0522F416494F}"/>
          </ac:picMkLst>
        </pc:picChg>
      </pc:sldChg>
      <pc:sldChg chg="addSp modSp new mod setBg">
        <pc:chgData name="ธนวรรณ แฉ่งขำโฉม" userId="f87ae5092b0c6240" providerId="LiveId" clId="{5DA3AF19-7223-4820-88C3-C2E149834D27}" dt="2022-12-14T21:44:07.729" v="312" actId="14100"/>
        <pc:sldMkLst>
          <pc:docMk/>
          <pc:sldMk cId="1215097277" sldId="286"/>
        </pc:sldMkLst>
        <pc:spChg chg="add">
          <ac:chgData name="ธนวรรณ แฉ่งขำโฉม" userId="f87ae5092b0c6240" providerId="LiveId" clId="{5DA3AF19-7223-4820-88C3-C2E149834D27}" dt="2022-12-14T21:44:03.428" v="310" actId="26606"/>
          <ac:spMkLst>
            <pc:docMk/>
            <pc:sldMk cId="1215097277" sldId="286"/>
            <ac:spMk id="8" creationId="{F3060C83-F051-4F0E-ABAD-AA0DFC48B218}"/>
          </ac:spMkLst>
        </pc:spChg>
        <pc:spChg chg="add">
          <ac:chgData name="ธนวรรณ แฉ่งขำโฉม" userId="f87ae5092b0c6240" providerId="LiveId" clId="{5DA3AF19-7223-4820-88C3-C2E149834D27}" dt="2022-12-14T21:44:03.428" v="310" actId="26606"/>
          <ac:spMkLst>
            <pc:docMk/>
            <pc:sldMk cId="1215097277" sldId="286"/>
            <ac:spMk id="10" creationId="{83C98ABE-055B-441F-B07E-44F97F083C39}"/>
          </ac:spMkLst>
        </pc:spChg>
        <pc:spChg chg="add">
          <ac:chgData name="ธนวรรณ แฉ่งขำโฉม" userId="f87ae5092b0c6240" providerId="LiveId" clId="{5DA3AF19-7223-4820-88C3-C2E149834D27}" dt="2022-12-14T21:44:03.428" v="310" actId="26606"/>
          <ac:spMkLst>
            <pc:docMk/>
            <pc:sldMk cId="1215097277" sldId="286"/>
            <ac:spMk id="12" creationId="{29FDB030-9B49-4CED-8CCD-4D99382388AC}"/>
          </ac:spMkLst>
        </pc:spChg>
        <pc:spChg chg="add">
          <ac:chgData name="ธนวรรณ แฉ่งขำโฉม" userId="f87ae5092b0c6240" providerId="LiveId" clId="{5DA3AF19-7223-4820-88C3-C2E149834D27}" dt="2022-12-14T21:44:03.428" v="310" actId="26606"/>
          <ac:spMkLst>
            <pc:docMk/>
            <pc:sldMk cId="1215097277" sldId="286"/>
            <ac:spMk id="14" creationId="{3783CA14-24A1-485C-8B30-D6A5D87987AD}"/>
          </ac:spMkLst>
        </pc:spChg>
        <pc:spChg chg="add">
          <ac:chgData name="ธนวรรณ แฉ่งขำโฉม" userId="f87ae5092b0c6240" providerId="LiveId" clId="{5DA3AF19-7223-4820-88C3-C2E149834D27}" dt="2022-12-14T21:44:03.428" v="310" actId="26606"/>
          <ac:spMkLst>
            <pc:docMk/>
            <pc:sldMk cId="1215097277" sldId="286"/>
            <ac:spMk id="16" creationId="{9A97C86A-04D6-40F7-AE84-31AB43E6A846}"/>
          </ac:spMkLst>
        </pc:spChg>
        <pc:spChg chg="add">
          <ac:chgData name="ธนวรรณ แฉ่งขำโฉม" userId="f87ae5092b0c6240" providerId="LiveId" clId="{5DA3AF19-7223-4820-88C3-C2E149834D27}" dt="2022-12-14T21:44:03.428" v="310" actId="26606"/>
          <ac:spMkLst>
            <pc:docMk/>
            <pc:sldMk cId="1215097277" sldId="286"/>
            <ac:spMk id="18" creationId="{FF9F2414-84E8-453E-B1F3-389FDE8192D9}"/>
          </ac:spMkLst>
        </pc:spChg>
        <pc:spChg chg="add">
          <ac:chgData name="ธนวรรณ แฉ่งขำโฉม" userId="f87ae5092b0c6240" providerId="LiveId" clId="{5DA3AF19-7223-4820-88C3-C2E149834D27}" dt="2022-12-14T21:44:03.428" v="310" actId="26606"/>
          <ac:spMkLst>
            <pc:docMk/>
            <pc:sldMk cId="1215097277" sldId="286"/>
            <ac:spMk id="20" creationId="{3ECA69A1-7536-43AC-85EF-C7106179F5ED}"/>
          </ac:spMkLst>
        </pc:spChg>
        <pc:picChg chg="add mod">
          <ac:chgData name="ธนวรรณ แฉ่งขำโฉม" userId="f87ae5092b0c6240" providerId="LiveId" clId="{5DA3AF19-7223-4820-88C3-C2E149834D27}" dt="2022-12-14T21:44:07.729" v="312" actId="14100"/>
          <ac:picMkLst>
            <pc:docMk/>
            <pc:sldMk cId="1215097277" sldId="286"/>
            <ac:picMk id="3" creationId="{069EA8E1-8FDB-9E08-1CD6-11C54D8EB667}"/>
          </ac:picMkLst>
        </pc:picChg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1876361789" sldId="287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3245381707" sldId="288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2928046785" sldId="289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3097215292" sldId="290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1621622192" sldId="291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2449902362" sldId="292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559191974" sldId="293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2993859561" sldId="294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2149050895" sldId="295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3220901997" sldId="296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4162506439" sldId="297"/>
        </pc:sldMkLst>
      </pc:sldChg>
      <pc:sldChg chg="new del">
        <pc:chgData name="ธนวรรณ แฉ่งขำโฉม" userId="f87ae5092b0c6240" providerId="LiveId" clId="{5DA3AF19-7223-4820-88C3-C2E149834D27}" dt="2022-12-14T21:44:41.355" v="313" actId="47"/>
        <pc:sldMkLst>
          <pc:docMk/>
          <pc:sldMk cId="1269722065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1AFCEC5-B866-3CDE-40C6-7B1485333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5BCAA51-DADE-FB08-D692-0030D47F0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6DC862E-E797-C36A-EC6C-9D9C2D71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E6C544A-74C3-D4AF-1F97-080146B19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12647E0-9BA9-8583-7826-B2006B8E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583383-DB26-79BB-D3ED-A03715EF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85641CA-8D0D-9425-64F2-91E9C4844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D1A00E6-C309-310A-9044-9214C54B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47271E-8EF8-DAF9-1707-E57FEEC4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8F099D1-09C8-389E-4C64-C72E853B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8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870233F-B900-D965-8F3B-6C9C4D0FA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2012C99F-69E1-AE74-075C-4FBB316AC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A454563-CB44-C048-7A04-8908EC26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027A167-DA51-F433-F278-20F04CF5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E9BA364-4016-2119-D833-02F60337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920BE4-817E-ED25-F12C-87F6FC0E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20B8AE8-84B4-A4CC-D50F-268F4752F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92C643-4495-4B61-02DC-A5B854D6E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9B377E2-FF13-A0DB-52D7-06B9F63B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EE21FF-DE1E-626F-9CE3-8BBA1D12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2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B80C63-96ED-46D2-6DB1-F8725673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044C60F-C515-5DCD-0909-DD61BD4F5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97AF620-EBD5-EF21-B3BA-972A92B76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86AB87C-0F74-AE66-8FAC-1D596BFC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FE6268E-F26B-2BF6-B11A-BB0D7812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0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70AF8F-20CB-D403-294A-70323EBD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FEE39D3-39F2-283A-EBFB-34962927B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76D4259-A1BC-51CA-64B2-F6DB0D248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1E1E265-88B0-2AF0-9EAA-4138CA18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AB50C67-E552-78AB-CFA3-9544C810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969E92F-87AC-0C59-5427-EC12F165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68F414B-7780-7B98-7928-A79D4093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8BF2624-8B8B-DD05-D91D-7E2D0593E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6E569A4-7C8B-8F8D-7F30-F02175907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CC79C35-CFCA-832C-7228-5DC931184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26320AF-B21A-9E5D-E209-4D935C211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91B7B55-4895-61CB-BC8F-79B201EB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FD93B261-BA26-49E2-422D-E3D4BF999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B9F83A04-FF84-32B0-5347-4F4716D4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CAC22AF-47C6-6563-350B-0FB7BE8B8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EE843B2-F798-6618-5745-A3EF65E0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2F2507CC-3A99-2FB3-EA42-679FB48B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18C2820-2CC9-B86D-429F-0030B0510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C5068B-2AA1-8190-3886-B0739D34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74387CE-7E83-2B06-040E-5AEE377AC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705AB14-4E7B-FCB1-3A92-AFDDD622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0D429D-C1B2-A339-42CB-0DDAE786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885B083-93C2-40C5-AC36-53BBED01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E3AE540-66F2-040F-0C5A-CBF26FB81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4D31D37-887F-059D-CFF9-1714FB06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F04D9D-1983-E441-E862-743F4DA9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B3EFEBB-1BA6-CF6D-7B45-11801437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206C681-A972-A7BC-445F-5850D208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07F8918-5F7C-A889-9888-47E02853F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70B5AAB-65E4-893F-9A6D-1459D3118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ECC9347-02E8-A1C9-8F96-8C3A3F81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694ABDF-07F6-B11B-A081-56CAF294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7A6ECA3-5BF5-ECA7-2F8B-8A7100AA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1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D899A35-060D-CB9D-E0A1-2E24E94C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388726F-E884-7951-F09F-95948E3BF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BC4432F-A28E-828E-8421-04B314F57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9FE86-B2D8-42CB-9DF8-BD9D6E914D43}" type="datetimeFigureOut">
              <a:rPr lang="en-US" smtClean="0"/>
              <a:t>12/15/2022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4E79004-3B45-18E9-72BE-CE983A956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4B1906F-30B5-6098-34C2-36982008A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D5851-4A09-4D23-AAE1-C40583D10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9CF5E-7FB8-7402-3AC4-E1A943D28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86" r="-1" b="-1"/>
          <a:stretch/>
        </p:blipFill>
        <p:spPr>
          <a:xfrm>
            <a:off x="3399077" y="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35A5BCA-A553-CABE-41AE-2C7ED0042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095" y="1156997"/>
            <a:ext cx="5280158" cy="3741948"/>
          </a:xfr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b">
            <a:normAutofit fontScale="90000"/>
          </a:bodyPr>
          <a:lstStyle/>
          <a:p>
            <a:br>
              <a:rPr lang="en-US" sz="4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48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8300" b="1" dirty="0">
                <a:solidFill>
                  <a:schemeClr val="bg1">
                    <a:lumMod val="95000"/>
                  </a:schemeClr>
                </a:solidFill>
                <a:latin typeface="2006_iannnnnBKK" panose="02000000000000000000" pitchFamily="2" charset="0"/>
                <a:ea typeface="Tahoma" panose="020B0604030504040204" pitchFamily="34" charset="0"/>
                <a:cs typeface="2006_iannnnnBKK" panose="02000000000000000000" pitchFamily="2" charset="0"/>
              </a:rPr>
              <a:t>หลักการเบื้องต้น</a:t>
            </a:r>
            <a:br>
              <a:rPr lang="th-TH" sz="8300" b="1" dirty="0">
                <a:solidFill>
                  <a:schemeClr val="bg1">
                    <a:lumMod val="95000"/>
                  </a:schemeClr>
                </a:solidFill>
                <a:latin typeface="2006_iannnnnBKK" panose="02000000000000000000" pitchFamily="2" charset="0"/>
                <a:ea typeface="Tahoma" panose="020B0604030504040204" pitchFamily="34" charset="0"/>
                <a:cs typeface="2006_iannnnnBKK" panose="02000000000000000000" pitchFamily="2" charset="0"/>
              </a:rPr>
            </a:br>
            <a:r>
              <a:rPr lang="th-TH" sz="8300" b="1" dirty="0">
                <a:solidFill>
                  <a:schemeClr val="bg1">
                    <a:lumMod val="95000"/>
                  </a:schemeClr>
                </a:solidFill>
                <a:latin typeface="2006_iannnnnBKK" panose="02000000000000000000" pitchFamily="2" charset="0"/>
                <a:ea typeface="Tahoma" panose="020B0604030504040204" pitchFamily="34" charset="0"/>
                <a:cs typeface="2006_iannnnnBKK" panose="02000000000000000000" pitchFamily="2" charset="0"/>
              </a:rPr>
              <a:t>การวางแผนภาษี</a:t>
            </a:r>
            <a:br>
              <a:rPr lang="th-TH" sz="6400" dirty="0">
                <a:latin typeface="2006_iannnnnBKK" panose="02000000000000000000" pitchFamily="2" charset="0"/>
                <a:cs typeface="2006_iannnnnBKK" panose="02000000000000000000" pitchFamily="2" charset="0"/>
              </a:rPr>
            </a:br>
            <a:endParaRPr lang="en-US" sz="6400" dirty="0">
              <a:latin typeface="2006_iannnnnBKK" panose="02000000000000000000" pitchFamily="2" charset="0"/>
              <a:cs typeface="2006_iannnnnBKK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23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0348244-A1E5-C7F1-1C0F-C6BEDE509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43467"/>
            <a:ext cx="1053465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2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22CEAE6-39FF-0504-6ED2-D7B57DD9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643467"/>
            <a:ext cx="1007745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06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547163B-2E3D-DD9E-174E-F8AADF43A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643467"/>
            <a:ext cx="1030054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0EB34AC-9D35-23B3-9D07-B1D7513A2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43467"/>
            <a:ext cx="1064895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4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E47AD8A-47E1-130E-D24D-E53549B9B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643467"/>
            <a:ext cx="1060534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0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B2C7694-C68E-DF4E-932B-9FFAD998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643467"/>
            <a:ext cx="10676039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66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9283539-FEFF-4F0B-CAD6-816F9713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1" y="643467"/>
            <a:ext cx="1049104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28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5FDBB34-CC39-555C-4F9F-668C4E527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6" y="643467"/>
            <a:ext cx="1053465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0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E66CA7B-9940-67B1-88EC-5D4A903FB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643467"/>
            <a:ext cx="1031557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281AEA3-A45E-A8B2-2D59-98B56A390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6" y="643467"/>
            <a:ext cx="1058227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7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AEECF68-A6BD-E760-883C-A1F05CF5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643467"/>
            <a:ext cx="10248900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9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3B685BF-6ECD-2054-889C-6BA6AC91D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5" y="643467"/>
            <a:ext cx="1034415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70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F9438D4-9C5A-823D-6298-3E6359901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643467"/>
            <a:ext cx="1065847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9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3E5C7AD-A13E-7B46-6E4E-011B10311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643467"/>
            <a:ext cx="1041082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01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CFA30DC-DA81-C576-2EB3-BA4565678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6" y="643467"/>
            <a:ext cx="1025842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79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E991EA5-E7D5-30BF-E038-3ED381DF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643467"/>
            <a:ext cx="10220325" cy="570177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095585B-42FF-BB22-A930-40878531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643467"/>
            <a:ext cx="10648950" cy="580967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02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BA2F78B-DF9B-56EB-B4F0-CFD7BA07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43467"/>
            <a:ext cx="10462470" cy="5809676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5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AD06A82-D0B0-4123-702A-6D84219C1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643467"/>
            <a:ext cx="10824420" cy="570177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74EF133-D20A-A8BD-04A1-9397133B2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12759"/>
            <a:ext cx="10258425" cy="583248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8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2994507-27D0-9088-8BBE-5D6C03792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1" y="438150"/>
            <a:ext cx="10115550" cy="61313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38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83915FE1-7CFE-44DE-EB68-8623A960F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88485"/>
            <a:ext cx="10454306" cy="649487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2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7B955D1-0327-056B-B2A2-0522F4164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643467"/>
            <a:ext cx="10401300" cy="570177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31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69EA8E1-8FDB-9E08-1CD6-11C54D8EB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643467"/>
            <a:ext cx="1059582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77919B5-F16E-3B01-7832-F93A0F89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0" y="643467"/>
            <a:ext cx="1011535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6210AD6-126D-46F6-FDDE-308918C71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643467"/>
            <a:ext cx="995362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7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05F8A2A-F76D-426A-CE74-0F958788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1" y="643467"/>
            <a:ext cx="1057275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88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6373675-817C-FC84-9AB3-266B64915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643467"/>
            <a:ext cx="995362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47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EA318574-1294-54F4-6C25-1301918F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643467"/>
            <a:ext cx="1011555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5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3023E437-6FB9-D94B-C1AA-D1C11E017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65" y="643467"/>
            <a:ext cx="9977985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158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</Words>
  <Application>Microsoft Office PowerPoint</Application>
  <PresentationFormat>แบบจอกว้าง</PresentationFormat>
  <Paragraphs>1</Paragraphs>
  <Slides>31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31</vt:i4>
      </vt:variant>
    </vt:vector>
  </HeadingPairs>
  <TitlesOfParts>
    <vt:vector size="37" baseType="lpstr">
      <vt:lpstr>2006_iannnnnBKK</vt:lpstr>
      <vt:lpstr>Arial</vt:lpstr>
      <vt:lpstr>Calibri</vt:lpstr>
      <vt:lpstr>Calibri Light</vt:lpstr>
      <vt:lpstr>Tahoma</vt:lpstr>
      <vt:lpstr>ธีมของ Office</vt:lpstr>
      <vt:lpstr>  หลักการเบื้องต้น การวางแผนภาษี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ธนวรรณ แฉ่งขำโฉม</dc:creator>
  <cp:lastModifiedBy>ธนวรรณ แฉ่งขำโฉม</cp:lastModifiedBy>
  <cp:revision>1</cp:revision>
  <dcterms:created xsi:type="dcterms:W3CDTF">2022-12-13T05:30:22Z</dcterms:created>
  <dcterms:modified xsi:type="dcterms:W3CDTF">2022-12-14T21:44:49Z</dcterms:modified>
</cp:coreProperties>
</file>