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509C1-FC38-41C5-A897-386D811E6A44}" v="1" dt="2022-12-14T22:28:31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ธนวรรณ แฉ่งขำโฉม" userId="f87ae5092b0c6240" providerId="LiveId" clId="{B6F509C1-FC38-41C5-A897-386D811E6A44}"/>
    <pc:docChg chg="undo custSel addSld delSld modSld">
      <pc:chgData name="ธนวรรณ แฉ่งขำโฉม" userId="f87ae5092b0c6240" providerId="LiveId" clId="{B6F509C1-FC38-41C5-A897-386D811E6A44}" dt="2022-12-14T22:28:38.475" v="210" actId="1076"/>
      <pc:docMkLst>
        <pc:docMk/>
      </pc:docMkLst>
      <pc:sldChg chg="addSp modSp mod">
        <pc:chgData name="ธนวรรณ แฉ่งขำโฉม" userId="f87ae5092b0c6240" providerId="LiveId" clId="{B6F509C1-FC38-41C5-A897-386D811E6A44}" dt="2022-12-14T22:28:38.475" v="210" actId="1076"/>
        <pc:sldMkLst>
          <pc:docMk/>
          <pc:sldMk cId="2502948518" sldId="256"/>
        </pc:sldMkLst>
        <pc:picChg chg="add mod">
          <ac:chgData name="ธนวรรณ แฉ่งขำโฉม" userId="f87ae5092b0c6240" providerId="LiveId" clId="{B6F509C1-FC38-41C5-A897-386D811E6A44}" dt="2022-12-14T22:28:38.475" v="210" actId="1076"/>
          <ac:picMkLst>
            <pc:docMk/>
            <pc:sldMk cId="2502948518" sldId="256"/>
            <ac:picMk id="5" creationId="{76206B69-50AE-00AB-F20C-A01F51641903}"/>
          </ac:picMkLst>
        </pc:picChg>
      </pc:sldChg>
      <pc:sldChg chg="addSp delSp modSp mod">
        <pc:chgData name="ธนวรรณ แฉ่งขำโฉม" userId="f87ae5092b0c6240" providerId="LiveId" clId="{B6F509C1-FC38-41C5-A897-386D811E6A44}" dt="2022-12-14T21:58:45.293" v="29" actId="26606"/>
        <pc:sldMkLst>
          <pc:docMk/>
          <pc:sldMk cId="185330930" sldId="258"/>
        </pc:sldMkLst>
        <pc:spChg chg="add del">
          <ac:chgData name="ธนวรรณ แฉ่งขำโฉม" userId="f87ae5092b0c6240" providerId="LiveId" clId="{B6F509C1-FC38-41C5-A897-386D811E6A44}" dt="2022-12-14T21:58:45.293" v="29" actId="26606"/>
          <ac:spMkLst>
            <pc:docMk/>
            <pc:sldMk cId="185330930" sldId="258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1:58:45.293" v="29" actId="26606"/>
          <ac:spMkLst>
            <pc:docMk/>
            <pc:sldMk cId="185330930" sldId="258"/>
            <ac:spMk id="10" creationId="{1E37EDE4-F547-4885-8B81-82188146C45C}"/>
          </ac:spMkLst>
        </pc:spChg>
        <pc:spChg chg="add del">
          <ac:chgData name="ธนวรรณ แฉ่งขำโฉม" userId="f87ae5092b0c6240" providerId="LiveId" clId="{B6F509C1-FC38-41C5-A897-386D811E6A44}" dt="2022-12-14T21:58:45.269" v="28" actId="26606"/>
          <ac:spMkLst>
            <pc:docMk/>
            <pc:sldMk cId="185330930" sldId="258"/>
            <ac:spMk id="15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1:58:45.269" v="28" actId="26606"/>
          <ac:spMkLst>
            <pc:docMk/>
            <pc:sldMk cId="185330930" sldId="258"/>
            <ac:spMk id="17" creationId="{645D8AAA-8B30-4DA3-A631-05C6DD3BCE63}"/>
          </ac:spMkLst>
        </pc:spChg>
        <pc:spChg chg="add">
          <ac:chgData name="ธนวรรณ แฉ่งขำโฉม" userId="f87ae5092b0c6240" providerId="LiveId" clId="{B6F509C1-FC38-41C5-A897-386D811E6A44}" dt="2022-12-14T21:58:45.293" v="29" actId="26606"/>
          <ac:spMkLst>
            <pc:docMk/>
            <pc:sldMk cId="185330930" sldId="258"/>
            <ac:spMk id="19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1:58:45.293" v="29" actId="26606"/>
          <ac:spMkLst>
            <pc:docMk/>
            <pc:sldMk cId="185330930" sldId="258"/>
            <ac:spMk id="20" creationId="{1E37EDE4-F547-4885-8B81-82188146C45C}"/>
          </ac:spMkLst>
        </pc:spChg>
        <pc:picChg chg="mod">
          <ac:chgData name="ธนวรรณ แฉ่งขำโฉม" userId="f87ae5092b0c6240" providerId="LiveId" clId="{B6F509C1-FC38-41C5-A897-386D811E6A44}" dt="2022-12-14T21:58:45.293" v="29" actId="26606"/>
          <ac:picMkLst>
            <pc:docMk/>
            <pc:sldMk cId="185330930" sldId="258"/>
            <ac:picMk id="3" creationId="{86404433-8AA4-668A-6C95-F798B102861B}"/>
          </ac:picMkLst>
        </pc:picChg>
      </pc:sldChg>
      <pc:sldChg chg="modSp del mod">
        <pc:chgData name="ธนวรรณ แฉ่งขำโฉม" userId="f87ae5092b0c6240" providerId="LiveId" clId="{B6F509C1-FC38-41C5-A897-386D811E6A44}" dt="2022-12-14T21:56:57.142" v="11" actId="47"/>
        <pc:sldMkLst>
          <pc:docMk/>
          <pc:sldMk cId="324105777" sldId="261"/>
        </pc:sldMkLst>
        <pc:picChg chg="mod">
          <ac:chgData name="ธนวรรณ แฉ่งขำโฉม" userId="f87ae5092b0c6240" providerId="LiveId" clId="{B6F509C1-FC38-41C5-A897-386D811E6A44}" dt="2022-12-14T21:56:33.185" v="10" actId="14100"/>
          <ac:picMkLst>
            <pc:docMk/>
            <pc:sldMk cId="324105777" sldId="261"/>
            <ac:picMk id="3" creationId="{012F3CB2-9D19-01EE-7AE2-86BCDDB0C45B}"/>
          </ac:picMkLst>
        </pc:picChg>
      </pc:sldChg>
      <pc:sldChg chg="del">
        <pc:chgData name="ธนวรรณ แฉ่งขำโฉม" userId="f87ae5092b0c6240" providerId="LiveId" clId="{B6F509C1-FC38-41C5-A897-386D811E6A44}" dt="2022-12-14T21:56:59.564" v="12" actId="47"/>
        <pc:sldMkLst>
          <pc:docMk/>
          <pc:sldMk cId="142774247" sldId="262"/>
        </pc:sldMkLst>
      </pc:sldChg>
      <pc:sldChg chg="addSp modSp del mod setBg">
        <pc:chgData name="ธนวรรณ แฉ่งขำโฉม" userId="f87ae5092b0c6240" providerId="LiveId" clId="{B6F509C1-FC38-41C5-A897-386D811E6A44}" dt="2022-12-14T21:57:01.339" v="13" actId="47"/>
        <pc:sldMkLst>
          <pc:docMk/>
          <pc:sldMk cId="3463694226" sldId="263"/>
        </pc:sldMkLst>
        <pc:spChg chg="add">
          <ac:chgData name="ธนวรรณ แฉ่งขำโฉม" userId="f87ae5092b0c6240" providerId="LiveId" clId="{B6F509C1-FC38-41C5-A897-386D811E6A44}" dt="2022-12-14T21:53:39.685" v="1" actId="26606"/>
          <ac:spMkLst>
            <pc:docMk/>
            <pc:sldMk cId="3463694226" sldId="263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1:53:39.685" v="1" actId="26606"/>
          <ac:spMkLst>
            <pc:docMk/>
            <pc:sldMk cId="3463694226" sldId="263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1:53:39.685" v="1" actId="26606"/>
          <ac:picMkLst>
            <pc:docMk/>
            <pc:sldMk cId="3463694226" sldId="263"/>
            <ac:picMk id="3" creationId="{0EE2898F-B271-8D11-68EE-64A101C47A6F}"/>
          </ac:picMkLst>
        </pc:picChg>
      </pc:sldChg>
      <pc:sldChg chg="addSp modSp del mod setBg">
        <pc:chgData name="ธนวรรณ แฉ่งขำโฉม" userId="f87ae5092b0c6240" providerId="LiveId" clId="{B6F509C1-FC38-41C5-A897-386D811E6A44}" dt="2022-12-14T21:57:03.046" v="14" actId="47"/>
        <pc:sldMkLst>
          <pc:docMk/>
          <pc:sldMk cId="3970347097" sldId="264"/>
        </pc:sldMkLst>
        <pc:spChg chg="add">
          <ac:chgData name="ธนวรรณ แฉ่งขำโฉม" userId="f87ae5092b0c6240" providerId="LiveId" clId="{B6F509C1-FC38-41C5-A897-386D811E6A44}" dt="2022-12-14T21:53:58.246" v="3" actId="26606"/>
          <ac:spMkLst>
            <pc:docMk/>
            <pc:sldMk cId="3970347097" sldId="264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1:53:58.246" v="3" actId="26606"/>
          <ac:spMkLst>
            <pc:docMk/>
            <pc:sldMk cId="3970347097" sldId="264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1:53:58.246" v="3" actId="26606"/>
          <ac:picMkLst>
            <pc:docMk/>
            <pc:sldMk cId="3970347097" sldId="264"/>
            <ac:picMk id="3" creationId="{FCBF2A76-216F-7E90-16A9-C35FC42A6F45}"/>
          </ac:picMkLst>
        </pc:picChg>
      </pc:sldChg>
      <pc:sldChg chg="addSp delSp modSp del mod setBg">
        <pc:chgData name="ธนวรรณ แฉ่งขำโฉม" userId="f87ae5092b0c6240" providerId="LiveId" clId="{B6F509C1-FC38-41C5-A897-386D811E6A44}" dt="2022-12-14T21:57:37.118" v="19" actId="47"/>
        <pc:sldMkLst>
          <pc:docMk/>
          <pc:sldMk cId="2293247867" sldId="265"/>
        </pc:sldMkLst>
        <pc:spChg chg="add del">
          <ac:chgData name="ธนวรรณ แฉ่งขำโฉม" userId="f87ae5092b0c6240" providerId="LiveId" clId="{B6F509C1-FC38-41C5-A897-386D811E6A44}" dt="2022-12-14T21:57:26.080" v="16" actId="26606"/>
          <ac:spMkLst>
            <pc:docMk/>
            <pc:sldMk cId="2293247867" sldId="265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1:57:26.080" v="16" actId="26606"/>
          <ac:spMkLst>
            <pc:docMk/>
            <pc:sldMk cId="2293247867" sldId="265"/>
            <ac:spMk id="10" creationId="{1E37EDE4-F547-4885-8B81-82188146C45C}"/>
          </ac:spMkLst>
        </pc:spChg>
        <pc:spChg chg="add">
          <ac:chgData name="ธนวรรณ แฉ่งขำโฉม" userId="f87ae5092b0c6240" providerId="LiveId" clId="{B6F509C1-FC38-41C5-A897-386D811E6A44}" dt="2022-12-14T21:57:26.080" v="16" actId="26606"/>
          <ac:spMkLst>
            <pc:docMk/>
            <pc:sldMk cId="2293247867" sldId="265"/>
            <ac:spMk id="15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1:57:26.080" v="16" actId="26606"/>
          <ac:spMkLst>
            <pc:docMk/>
            <pc:sldMk cId="2293247867" sldId="265"/>
            <ac:spMk id="17" creationId="{1E37EDE4-F547-4885-8B81-82188146C45C}"/>
          </ac:spMkLst>
        </pc:spChg>
        <pc:picChg chg="add del mod">
          <ac:chgData name="ธนวรรณ แฉ่งขำโฉม" userId="f87ae5092b0c6240" providerId="LiveId" clId="{B6F509C1-FC38-41C5-A897-386D811E6A44}" dt="2022-12-14T21:55:47.435" v="8" actId="478"/>
          <ac:picMkLst>
            <pc:docMk/>
            <pc:sldMk cId="2293247867" sldId="265"/>
            <ac:picMk id="3" creationId="{0EC86F89-8663-272B-86D2-96C1691F98F8}"/>
          </ac:picMkLst>
        </pc:picChg>
        <pc:picChg chg="add del mod">
          <ac:chgData name="ธนวรรณ แฉ่งขำโฉม" userId="f87ae5092b0c6240" providerId="LiveId" clId="{B6F509C1-FC38-41C5-A897-386D811E6A44}" dt="2022-12-14T21:57:33.343" v="18" actId="478"/>
          <ac:picMkLst>
            <pc:docMk/>
            <pc:sldMk cId="2293247867" sldId="265"/>
            <ac:picMk id="5" creationId="{9753E15E-36A5-7163-F621-53ECE5DCD33A}"/>
          </ac:picMkLst>
        </pc:picChg>
      </pc:sldChg>
      <pc:sldChg chg="addSp delSp modSp mod setBg delDesignElem chgLayout">
        <pc:chgData name="ธนวรรณ แฉ่งขำโฉม" userId="f87ae5092b0c6240" providerId="LiveId" clId="{B6F509C1-FC38-41C5-A897-386D811E6A44}" dt="2022-12-14T21:59:29.625" v="32" actId="26606"/>
        <pc:sldMkLst>
          <pc:docMk/>
          <pc:sldMk cId="1547630374" sldId="266"/>
        </pc:sldMkLst>
        <pc:spChg chg="add">
          <ac:chgData name="ธนวรรณ แฉ่งขำโฉม" userId="f87ae5092b0c6240" providerId="LiveId" clId="{B6F509C1-FC38-41C5-A897-386D811E6A44}" dt="2022-12-14T21:59:29.625" v="32" actId="26606"/>
          <ac:spMkLst>
            <pc:docMk/>
            <pc:sldMk cId="1547630374" sldId="266"/>
            <ac:spMk id="7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1:59:02.325" v="30" actId="700"/>
          <ac:spMkLst>
            <pc:docMk/>
            <pc:sldMk cId="1547630374" sldId="266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1:59:02.325" v="30" actId="700"/>
          <ac:spMkLst>
            <pc:docMk/>
            <pc:sldMk cId="1547630374" sldId="266"/>
            <ac:spMk id="10" creationId="{1E37EDE4-F547-4885-8B81-82188146C45C}"/>
          </ac:spMkLst>
        </pc:spChg>
        <pc:spChg chg="add">
          <ac:chgData name="ธนวรรณ แฉ่งขำโฉม" userId="f87ae5092b0c6240" providerId="LiveId" clId="{B6F509C1-FC38-41C5-A897-386D811E6A44}" dt="2022-12-14T21:59:29.625" v="32" actId="26606"/>
          <ac:spMkLst>
            <pc:docMk/>
            <pc:sldMk cId="1547630374" sldId="266"/>
            <ac:spMk id="12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1:59:29.625" v="32" actId="26606"/>
          <ac:spMkLst>
            <pc:docMk/>
            <pc:sldMk cId="1547630374" sldId="266"/>
            <ac:spMk id="14" creationId="{61DDE2F0-85B1-43D2-AAB7-2599C06CA158}"/>
          </ac:spMkLst>
        </pc:spChg>
        <pc:picChg chg="add del mod">
          <ac:chgData name="ธนวรรณ แฉ่งขำโฉม" userId="f87ae5092b0c6240" providerId="LiveId" clId="{B6F509C1-FC38-41C5-A897-386D811E6A44}" dt="2022-12-14T21:58:29.483" v="26" actId="478"/>
          <ac:picMkLst>
            <pc:docMk/>
            <pc:sldMk cId="1547630374" sldId="266"/>
            <ac:picMk id="3" creationId="{0A4885C4-8E45-BDFE-34BA-BF8A53945A1E}"/>
          </ac:picMkLst>
        </pc:picChg>
        <pc:picChg chg="add mod">
          <ac:chgData name="ธนวรรณ แฉ่งขำโฉม" userId="f87ae5092b0c6240" providerId="LiveId" clId="{B6F509C1-FC38-41C5-A897-386D811E6A44}" dt="2022-12-14T21:59:29.625" v="32" actId="26606"/>
          <ac:picMkLst>
            <pc:docMk/>
            <pc:sldMk cId="1547630374" sldId="266"/>
            <ac:picMk id="5" creationId="{44CA2D84-FA16-B993-934F-59468FB1024B}"/>
          </ac:picMkLst>
        </pc:picChg>
      </pc:sldChg>
      <pc:sldChg chg="addSp delSp modSp mod setBg">
        <pc:chgData name="ธนวรรณ แฉ่งขำโฉม" userId="f87ae5092b0c6240" providerId="LiveId" clId="{B6F509C1-FC38-41C5-A897-386D811E6A44}" dt="2022-12-14T22:01:15.778" v="40" actId="14100"/>
        <pc:sldMkLst>
          <pc:docMk/>
          <pc:sldMk cId="585465276" sldId="267"/>
        </pc:sldMkLst>
        <pc:spChg chg="add del">
          <ac:chgData name="ธนวรรณ แฉ่งขำโฉม" userId="f87ae5092b0c6240" providerId="LiveId" clId="{B6F509C1-FC38-41C5-A897-386D811E6A44}" dt="2022-12-14T22:01:04.421" v="36" actId="26606"/>
          <ac:spMkLst>
            <pc:docMk/>
            <pc:sldMk cId="585465276" sldId="267"/>
            <ac:spMk id="8" creationId="{D9F6AA32-13C2-415E-B4CB-5A6D2336AC4C}"/>
          </ac:spMkLst>
        </pc:spChg>
        <pc:picChg chg="add mod">
          <ac:chgData name="ธนวรรณ แฉ่งขำโฉม" userId="f87ae5092b0c6240" providerId="LiveId" clId="{B6F509C1-FC38-41C5-A897-386D811E6A44}" dt="2022-12-14T22:01:15.778" v="40" actId="14100"/>
          <ac:picMkLst>
            <pc:docMk/>
            <pc:sldMk cId="585465276" sldId="267"/>
            <ac:picMk id="3" creationId="{46238E28-5958-F81A-3D92-A2CB48AA50BE}"/>
          </ac:picMkLst>
        </pc:picChg>
      </pc:sldChg>
      <pc:sldChg chg="addSp modSp mod setBg">
        <pc:chgData name="ธนวรรณ แฉ่งขำโฉม" userId="f87ae5092b0c6240" providerId="LiveId" clId="{B6F509C1-FC38-41C5-A897-386D811E6A44}" dt="2022-12-14T22:03:23.672" v="49" actId="26606"/>
        <pc:sldMkLst>
          <pc:docMk/>
          <pc:sldMk cId="2885294802" sldId="268"/>
        </pc:sldMkLst>
        <pc:spChg chg="add">
          <ac:chgData name="ธนวรรณ แฉ่งขำโฉม" userId="f87ae5092b0c6240" providerId="LiveId" clId="{B6F509C1-FC38-41C5-A897-386D811E6A44}" dt="2022-12-14T22:03:23.672" v="49" actId="26606"/>
          <ac:spMkLst>
            <pc:docMk/>
            <pc:sldMk cId="2885294802" sldId="268"/>
            <ac:spMk id="8" creationId="{D9F6AA32-13C2-415E-B4CB-5A6D2336AC4C}"/>
          </ac:spMkLst>
        </pc:spChg>
        <pc:picChg chg="add mod">
          <ac:chgData name="ธนวรรณ แฉ่งขำโฉม" userId="f87ae5092b0c6240" providerId="LiveId" clId="{B6F509C1-FC38-41C5-A897-386D811E6A44}" dt="2022-12-14T22:03:23.672" v="49" actId="26606"/>
          <ac:picMkLst>
            <pc:docMk/>
            <pc:sldMk cId="2885294802" sldId="268"/>
            <ac:picMk id="3" creationId="{8A9284F4-E433-752B-BD7E-63B1C6FA48BD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02:36.445" v="47" actId="14100"/>
        <pc:sldMkLst>
          <pc:docMk/>
          <pc:sldMk cId="3464623899" sldId="269"/>
        </pc:sldMkLst>
        <pc:spChg chg="add del">
          <ac:chgData name="ธนวรรณ แฉ่งขำโฉม" userId="f87ae5092b0c6240" providerId="LiveId" clId="{B6F509C1-FC38-41C5-A897-386D811E6A44}" dt="2022-12-14T22:02:10.790" v="43" actId="26606"/>
          <ac:spMkLst>
            <pc:docMk/>
            <pc:sldMk cId="3464623899" sldId="269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02:10.790" v="43" actId="26606"/>
          <ac:spMkLst>
            <pc:docMk/>
            <pc:sldMk cId="3464623899" sldId="269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02:36.445" v="47" actId="14100"/>
          <ac:picMkLst>
            <pc:docMk/>
            <pc:sldMk cId="3464623899" sldId="269"/>
            <ac:picMk id="3" creationId="{0C4B4D31-9C71-547F-B54E-D0AFAA58C059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04:10.995" v="54" actId="26606"/>
        <pc:sldMkLst>
          <pc:docMk/>
          <pc:sldMk cId="41796168" sldId="270"/>
        </pc:sldMkLst>
        <pc:spChg chg="add">
          <ac:chgData name="ธนวรรณ แฉ่งขำโฉม" userId="f87ae5092b0c6240" providerId="LiveId" clId="{B6F509C1-FC38-41C5-A897-386D811E6A44}" dt="2022-12-14T22:04:10.995" v="54" actId="26606"/>
          <ac:spMkLst>
            <pc:docMk/>
            <pc:sldMk cId="41796168" sldId="270"/>
            <ac:spMk id="5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04:10.995" v="54" actId="26606"/>
          <ac:spMkLst>
            <pc:docMk/>
            <pc:sldMk cId="41796168" sldId="270"/>
            <ac:spMk id="6" creationId="{DA022123-FBE9-472D-B98E-7D8BB7E642B8}"/>
          </ac:spMkLst>
        </pc:spChg>
        <pc:spChg chg="add del">
          <ac:chgData name="ธนวรรณ แฉ่งขำโฉม" userId="f87ae5092b0c6240" providerId="LiveId" clId="{B6F509C1-FC38-41C5-A897-386D811E6A44}" dt="2022-12-14T22:04:03.901" v="53" actId="26606"/>
          <ac:spMkLst>
            <pc:docMk/>
            <pc:sldMk cId="41796168" sldId="270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04:03.901" v="53" actId="26606"/>
          <ac:spMkLst>
            <pc:docMk/>
            <pc:sldMk cId="41796168" sldId="270"/>
            <ac:spMk id="10" creationId="{1E37EDE4-F547-4885-8B81-82188146C45C}"/>
          </ac:spMkLst>
        </pc:spChg>
        <pc:spChg chg="add">
          <ac:chgData name="ธนวรรณ แฉ่งขำโฉม" userId="f87ae5092b0c6240" providerId="LiveId" clId="{B6F509C1-FC38-41C5-A897-386D811E6A44}" dt="2022-12-14T22:04:10.995" v="54" actId="26606"/>
          <ac:spMkLst>
            <pc:docMk/>
            <pc:sldMk cId="41796168" sldId="270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4:10.995" v="54" actId="26606"/>
          <ac:picMkLst>
            <pc:docMk/>
            <pc:sldMk cId="41796168" sldId="270"/>
            <ac:picMk id="3" creationId="{F8806C7F-CA00-77A0-CE11-701E5D015E53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05:21.433" v="68" actId="14100"/>
        <pc:sldMkLst>
          <pc:docMk/>
          <pc:sldMk cId="2195685209" sldId="271"/>
        </pc:sldMkLst>
        <pc:spChg chg="add del">
          <ac:chgData name="ธนวรรณ แฉ่งขำโฉม" userId="f87ae5092b0c6240" providerId="LiveId" clId="{B6F509C1-FC38-41C5-A897-386D811E6A44}" dt="2022-12-14T22:04:55.096" v="58" actId="26606"/>
          <ac:spMkLst>
            <pc:docMk/>
            <pc:sldMk cId="2195685209" sldId="271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04:55.096" v="58" actId="26606"/>
          <ac:spMkLst>
            <pc:docMk/>
            <pc:sldMk cId="2195685209" sldId="271"/>
            <ac:spMk id="10" creationId="{69229A89-2506-483B-9236-68D37C01B7A7}"/>
          </ac:spMkLst>
        </pc:spChg>
        <pc:spChg chg="add del">
          <ac:chgData name="ธนวรรณ แฉ่งขำโฉม" userId="f87ae5092b0c6240" providerId="LiveId" clId="{B6F509C1-FC38-41C5-A897-386D811E6A44}" dt="2022-12-14T22:04:59.889" v="60" actId="26606"/>
          <ac:spMkLst>
            <pc:docMk/>
            <pc:sldMk cId="2195685209" sldId="271"/>
            <ac:spMk id="12" creationId="{D9F6AA32-13C2-415E-B4CB-5A6D2336AC4C}"/>
          </ac:spMkLst>
        </pc:spChg>
        <pc:spChg chg="add del">
          <ac:chgData name="ธนวรรณ แฉ่งขำโฉม" userId="f87ae5092b0c6240" providerId="LiveId" clId="{B6F509C1-FC38-41C5-A897-386D811E6A44}" dt="2022-12-14T22:05:08.108" v="62" actId="26606"/>
          <ac:spMkLst>
            <pc:docMk/>
            <pc:sldMk cId="2195685209" sldId="271"/>
            <ac:spMk id="14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05:08.108" v="62" actId="26606"/>
          <ac:spMkLst>
            <pc:docMk/>
            <pc:sldMk cId="2195685209" sldId="271"/>
            <ac:spMk id="15" creationId="{DA022123-FBE9-472D-B98E-7D8BB7E642B8}"/>
          </ac:spMkLst>
        </pc:spChg>
        <pc:spChg chg="add del">
          <ac:chgData name="ธนวรรณ แฉ่งขำโฉม" userId="f87ae5092b0c6240" providerId="LiveId" clId="{B6F509C1-FC38-41C5-A897-386D811E6A44}" dt="2022-12-14T22:05:08.108" v="62" actId="26606"/>
          <ac:spMkLst>
            <pc:docMk/>
            <pc:sldMk cId="2195685209" sldId="271"/>
            <ac:spMk id="16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5:21.433" v="68" actId="14100"/>
          <ac:picMkLst>
            <pc:docMk/>
            <pc:sldMk cId="2195685209" sldId="271"/>
            <ac:picMk id="3" creationId="{6BA33195-A299-BB2F-EE34-402F0B81585C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05:59.741" v="71" actId="26606"/>
        <pc:sldMkLst>
          <pc:docMk/>
          <pc:sldMk cId="681700130" sldId="272"/>
        </pc:sldMkLst>
        <pc:spChg chg="add">
          <ac:chgData name="ธนวรรณ แฉ่งขำโฉม" userId="f87ae5092b0c6240" providerId="LiveId" clId="{B6F509C1-FC38-41C5-A897-386D811E6A44}" dt="2022-12-14T22:05:59.741" v="71" actId="26606"/>
          <ac:spMkLst>
            <pc:docMk/>
            <pc:sldMk cId="681700130" sldId="272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05:59.741" v="71" actId="26606"/>
          <ac:spMkLst>
            <pc:docMk/>
            <pc:sldMk cId="681700130" sldId="272"/>
            <ac:spMk id="10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2:05:59.741" v="71" actId="26606"/>
          <ac:spMkLst>
            <pc:docMk/>
            <pc:sldMk cId="681700130" sldId="272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5:59.741" v="71" actId="26606"/>
          <ac:picMkLst>
            <pc:docMk/>
            <pc:sldMk cId="681700130" sldId="272"/>
            <ac:picMk id="3" creationId="{40AF9E17-5DD9-0905-1948-EA75A024F9B1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06:51.037" v="80" actId="26606"/>
        <pc:sldMkLst>
          <pc:docMk/>
          <pc:sldMk cId="409166595" sldId="273"/>
        </pc:sldMkLst>
        <pc:spChg chg="add">
          <ac:chgData name="ธนวรรณ แฉ่งขำโฉม" userId="f87ae5092b0c6240" providerId="LiveId" clId="{B6F509C1-FC38-41C5-A897-386D811E6A44}" dt="2022-12-14T22:06:51.037" v="80" actId="26606"/>
          <ac:spMkLst>
            <pc:docMk/>
            <pc:sldMk cId="409166595" sldId="273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06:51.037" v="80" actId="26606"/>
          <ac:spMkLst>
            <pc:docMk/>
            <pc:sldMk cId="409166595" sldId="273"/>
            <ac:spMk id="10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2:06:51.037" v="80" actId="26606"/>
          <ac:spMkLst>
            <pc:docMk/>
            <pc:sldMk cId="409166595" sldId="273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6:51.037" v="80" actId="26606"/>
          <ac:picMkLst>
            <pc:docMk/>
            <pc:sldMk cId="409166595" sldId="273"/>
            <ac:picMk id="3" creationId="{5CA7F4FC-630B-06F0-35D2-915F7F206D38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07:55.324" v="85" actId="14100"/>
        <pc:sldMkLst>
          <pc:docMk/>
          <pc:sldMk cId="745040593" sldId="274"/>
        </pc:sldMkLst>
        <pc:picChg chg="add mod">
          <ac:chgData name="ธนวรรณ แฉ่งขำโฉม" userId="f87ae5092b0c6240" providerId="LiveId" clId="{B6F509C1-FC38-41C5-A897-386D811E6A44}" dt="2022-12-14T22:07:55.324" v="85" actId="14100"/>
          <ac:picMkLst>
            <pc:docMk/>
            <pc:sldMk cId="745040593" sldId="274"/>
            <ac:picMk id="3" creationId="{D6D3A3D0-2F47-EFA0-61D3-06C264E83033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08:33.444" v="90" actId="14100"/>
        <pc:sldMkLst>
          <pc:docMk/>
          <pc:sldMk cId="4068714872" sldId="275"/>
        </pc:sldMkLst>
        <pc:picChg chg="add mod">
          <ac:chgData name="ธนวรรณ แฉ่งขำโฉม" userId="f87ae5092b0c6240" providerId="LiveId" clId="{B6F509C1-FC38-41C5-A897-386D811E6A44}" dt="2022-12-14T22:08:33.444" v="90" actId="14100"/>
          <ac:picMkLst>
            <pc:docMk/>
            <pc:sldMk cId="4068714872" sldId="275"/>
            <ac:picMk id="3" creationId="{F7A04253-9534-AFC7-4162-393CC420D52E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09:03.827" v="92" actId="26606"/>
        <pc:sldMkLst>
          <pc:docMk/>
          <pc:sldMk cId="3963746376" sldId="276"/>
        </pc:sldMkLst>
        <pc:spChg chg="add">
          <ac:chgData name="ธนวรรณ แฉ่งขำโฉม" userId="f87ae5092b0c6240" providerId="LiveId" clId="{B6F509C1-FC38-41C5-A897-386D811E6A44}" dt="2022-12-14T22:09:03.827" v="92" actId="26606"/>
          <ac:spMkLst>
            <pc:docMk/>
            <pc:sldMk cId="3963746376" sldId="276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09:03.827" v="92" actId="26606"/>
          <ac:spMkLst>
            <pc:docMk/>
            <pc:sldMk cId="3963746376" sldId="276"/>
            <ac:spMk id="10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2:09:03.827" v="92" actId="26606"/>
          <ac:spMkLst>
            <pc:docMk/>
            <pc:sldMk cId="3963746376" sldId="276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9:03.827" v="92" actId="26606"/>
          <ac:picMkLst>
            <pc:docMk/>
            <pc:sldMk cId="3963746376" sldId="276"/>
            <ac:picMk id="3" creationId="{E900BFE2-F37F-D79D-0788-05A30A3B6004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09:31.988" v="94" actId="26606"/>
        <pc:sldMkLst>
          <pc:docMk/>
          <pc:sldMk cId="2716372856" sldId="277"/>
        </pc:sldMkLst>
        <pc:spChg chg="add">
          <ac:chgData name="ธนวรรณ แฉ่งขำโฉม" userId="f87ae5092b0c6240" providerId="LiveId" clId="{B6F509C1-FC38-41C5-A897-386D811E6A44}" dt="2022-12-14T22:09:31.988" v="94" actId="26606"/>
          <ac:spMkLst>
            <pc:docMk/>
            <pc:sldMk cId="2716372856" sldId="277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09:31.988" v="94" actId="26606"/>
          <ac:spMkLst>
            <pc:docMk/>
            <pc:sldMk cId="2716372856" sldId="277"/>
            <ac:spMk id="10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2:09:31.988" v="94" actId="26606"/>
          <ac:spMkLst>
            <pc:docMk/>
            <pc:sldMk cId="2716372856" sldId="277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09:31.988" v="94" actId="26606"/>
          <ac:picMkLst>
            <pc:docMk/>
            <pc:sldMk cId="2716372856" sldId="277"/>
            <ac:picMk id="3" creationId="{2ED2D256-3AB2-B28F-C84D-D6FB47F80295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10:13.619" v="96" actId="26606"/>
        <pc:sldMkLst>
          <pc:docMk/>
          <pc:sldMk cId="1177348525" sldId="278"/>
        </pc:sldMkLst>
        <pc:spChg chg="add">
          <ac:chgData name="ธนวรรณ แฉ่งขำโฉม" userId="f87ae5092b0c6240" providerId="LiveId" clId="{B6F509C1-FC38-41C5-A897-386D811E6A44}" dt="2022-12-14T22:10:13.619" v="96" actId="26606"/>
          <ac:spMkLst>
            <pc:docMk/>
            <pc:sldMk cId="1177348525" sldId="278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10:13.619" v="96" actId="26606"/>
          <ac:spMkLst>
            <pc:docMk/>
            <pc:sldMk cId="1177348525" sldId="278"/>
            <ac:spMk id="10" creationId="{DA022123-FBE9-472D-B98E-7D8BB7E642B8}"/>
          </ac:spMkLst>
        </pc:spChg>
        <pc:spChg chg="add">
          <ac:chgData name="ธนวรรณ แฉ่งขำโฉม" userId="f87ae5092b0c6240" providerId="LiveId" clId="{B6F509C1-FC38-41C5-A897-386D811E6A44}" dt="2022-12-14T22:10:13.619" v="96" actId="26606"/>
          <ac:spMkLst>
            <pc:docMk/>
            <pc:sldMk cId="1177348525" sldId="278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10:13.619" v="96" actId="26606"/>
          <ac:picMkLst>
            <pc:docMk/>
            <pc:sldMk cId="1177348525" sldId="278"/>
            <ac:picMk id="3" creationId="{6979E100-B7FE-CBCF-EEF3-3DF386986D5C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11:14.550" v="103" actId="14100"/>
        <pc:sldMkLst>
          <pc:docMk/>
          <pc:sldMk cId="3876438083" sldId="279"/>
        </pc:sldMkLst>
        <pc:spChg chg="add del">
          <ac:chgData name="ธนวรรณ แฉ่งขำโฉม" userId="f87ae5092b0c6240" providerId="LiveId" clId="{B6F509C1-FC38-41C5-A897-386D811E6A44}" dt="2022-12-14T22:11:01.415" v="99" actId="26606"/>
          <ac:spMkLst>
            <pc:docMk/>
            <pc:sldMk cId="3876438083" sldId="279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11:01.415" v="99" actId="26606"/>
          <ac:spMkLst>
            <pc:docMk/>
            <pc:sldMk cId="3876438083" sldId="279"/>
            <ac:spMk id="10" creationId="{DA022123-FBE9-472D-B98E-7D8BB7E642B8}"/>
          </ac:spMkLst>
        </pc:spChg>
        <pc:spChg chg="add del">
          <ac:chgData name="ธนวรรณ แฉ่งขำโฉม" userId="f87ae5092b0c6240" providerId="LiveId" clId="{B6F509C1-FC38-41C5-A897-386D811E6A44}" dt="2022-12-14T22:11:01.415" v="99" actId="26606"/>
          <ac:spMkLst>
            <pc:docMk/>
            <pc:sldMk cId="3876438083" sldId="279"/>
            <ac:spMk id="12" creationId="{61DDE2F0-85B1-43D2-AAB7-2599C06CA158}"/>
          </ac:spMkLst>
        </pc:spChg>
        <pc:picChg chg="add mod">
          <ac:chgData name="ธนวรรณ แฉ่งขำโฉม" userId="f87ae5092b0c6240" providerId="LiveId" clId="{B6F509C1-FC38-41C5-A897-386D811E6A44}" dt="2022-12-14T22:11:14.550" v="103" actId="14100"/>
          <ac:picMkLst>
            <pc:docMk/>
            <pc:sldMk cId="3876438083" sldId="279"/>
            <ac:picMk id="3" creationId="{E8A842EB-2B7E-CA60-15B6-0FF04320CAF4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12:01.101" v="111" actId="14100"/>
        <pc:sldMkLst>
          <pc:docMk/>
          <pc:sldMk cId="2569525984" sldId="280"/>
        </pc:sldMkLst>
        <pc:picChg chg="add mod">
          <ac:chgData name="ธนวรรณ แฉ่งขำโฉม" userId="f87ae5092b0c6240" providerId="LiveId" clId="{B6F509C1-FC38-41C5-A897-386D811E6A44}" dt="2022-12-14T22:12:01.101" v="111" actId="14100"/>
          <ac:picMkLst>
            <pc:docMk/>
            <pc:sldMk cId="2569525984" sldId="280"/>
            <ac:picMk id="3" creationId="{B1C72A75-B796-4EFF-7ECD-2E5743C3ADCE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12:31.865" v="116" actId="14100"/>
        <pc:sldMkLst>
          <pc:docMk/>
          <pc:sldMk cId="2988131948" sldId="281"/>
        </pc:sldMkLst>
        <pc:picChg chg="add mod">
          <ac:chgData name="ธนวรรณ แฉ่งขำโฉม" userId="f87ae5092b0c6240" providerId="LiveId" clId="{B6F509C1-FC38-41C5-A897-386D811E6A44}" dt="2022-12-14T22:12:31.865" v="116" actId="14100"/>
          <ac:picMkLst>
            <pc:docMk/>
            <pc:sldMk cId="2988131948" sldId="281"/>
            <ac:picMk id="3" creationId="{259E38CC-68D6-518B-EBA6-7935F39FE906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18:28.689" v="129" actId="14100"/>
        <pc:sldMkLst>
          <pc:docMk/>
          <pc:sldMk cId="2118940136" sldId="282"/>
        </pc:sldMkLst>
        <pc:spChg chg="add del">
          <ac:chgData name="ธนวรรณ แฉ่งขำโฉม" userId="f87ae5092b0c6240" providerId="LiveId" clId="{B6F509C1-FC38-41C5-A897-386D811E6A44}" dt="2022-12-14T22:18:12.702" v="125" actId="26606"/>
          <ac:spMkLst>
            <pc:docMk/>
            <pc:sldMk cId="2118940136" sldId="282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18:12.702" v="125" actId="26606"/>
          <ac:spMkLst>
            <pc:docMk/>
            <pc:sldMk cId="2118940136" sldId="282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18:28.689" v="129" actId="14100"/>
          <ac:picMkLst>
            <pc:docMk/>
            <pc:sldMk cId="2118940136" sldId="282"/>
            <ac:picMk id="3" creationId="{0424387E-F4F7-CD73-F27B-65ADD2152E0F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19:00.609" v="134" actId="14100"/>
        <pc:sldMkLst>
          <pc:docMk/>
          <pc:sldMk cId="2954840882" sldId="283"/>
        </pc:sldMkLst>
        <pc:picChg chg="add mod">
          <ac:chgData name="ธนวรรณ แฉ่งขำโฉม" userId="f87ae5092b0c6240" providerId="LiveId" clId="{B6F509C1-FC38-41C5-A897-386D811E6A44}" dt="2022-12-14T22:19:00.609" v="134" actId="14100"/>
          <ac:picMkLst>
            <pc:docMk/>
            <pc:sldMk cId="2954840882" sldId="283"/>
            <ac:picMk id="3" creationId="{65ACFD69-6A38-D58A-4540-36582C282B09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19:33.744" v="139" actId="14100"/>
        <pc:sldMkLst>
          <pc:docMk/>
          <pc:sldMk cId="1800522447" sldId="284"/>
        </pc:sldMkLst>
        <pc:picChg chg="add mod">
          <ac:chgData name="ธนวรรณ แฉ่งขำโฉม" userId="f87ae5092b0c6240" providerId="LiveId" clId="{B6F509C1-FC38-41C5-A897-386D811E6A44}" dt="2022-12-14T22:19:33.744" v="139" actId="14100"/>
          <ac:picMkLst>
            <pc:docMk/>
            <pc:sldMk cId="1800522447" sldId="284"/>
            <ac:picMk id="3" creationId="{94490984-CB4B-08A2-45CF-D95BB5D6C163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20:12.534" v="145" actId="26606"/>
        <pc:sldMkLst>
          <pc:docMk/>
          <pc:sldMk cId="874011543" sldId="285"/>
        </pc:sldMkLst>
        <pc:spChg chg="add">
          <ac:chgData name="ธนวรรณ แฉ่งขำโฉม" userId="f87ae5092b0c6240" providerId="LiveId" clId="{B6F509C1-FC38-41C5-A897-386D811E6A44}" dt="2022-12-14T22:20:12.534" v="145" actId="26606"/>
          <ac:spMkLst>
            <pc:docMk/>
            <pc:sldMk cId="874011543" sldId="285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20:12.534" v="145" actId="26606"/>
          <ac:spMkLst>
            <pc:docMk/>
            <pc:sldMk cId="874011543" sldId="285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20:12.534" v="145" actId="26606"/>
          <ac:picMkLst>
            <pc:docMk/>
            <pc:sldMk cId="874011543" sldId="285"/>
            <ac:picMk id="3" creationId="{C069339E-551E-F0B7-F15D-FAC8234C89C6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20:41.505" v="147" actId="26606"/>
        <pc:sldMkLst>
          <pc:docMk/>
          <pc:sldMk cId="124977482" sldId="286"/>
        </pc:sldMkLst>
        <pc:spChg chg="add">
          <ac:chgData name="ธนวรรณ แฉ่งขำโฉม" userId="f87ae5092b0c6240" providerId="LiveId" clId="{B6F509C1-FC38-41C5-A897-386D811E6A44}" dt="2022-12-14T22:20:41.505" v="147" actId="26606"/>
          <ac:spMkLst>
            <pc:docMk/>
            <pc:sldMk cId="124977482" sldId="286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20:41.505" v="147" actId="26606"/>
          <ac:spMkLst>
            <pc:docMk/>
            <pc:sldMk cId="124977482" sldId="286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20:41.505" v="147" actId="26606"/>
          <ac:picMkLst>
            <pc:docMk/>
            <pc:sldMk cId="124977482" sldId="286"/>
            <ac:picMk id="3" creationId="{9FA4E78F-5592-A557-5A7D-F1C753A297D8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1:23.981" v="152" actId="14100"/>
        <pc:sldMkLst>
          <pc:docMk/>
          <pc:sldMk cId="2854312025" sldId="287"/>
        </pc:sldMkLst>
        <pc:picChg chg="add mod">
          <ac:chgData name="ธนวรรณ แฉ่งขำโฉม" userId="f87ae5092b0c6240" providerId="LiveId" clId="{B6F509C1-FC38-41C5-A897-386D811E6A44}" dt="2022-12-14T22:21:23.981" v="152" actId="14100"/>
          <ac:picMkLst>
            <pc:docMk/>
            <pc:sldMk cId="2854312025" sldId="287"/>
            <ac:picMk id="3" creationId="{08B0C5CA-0474-877C-1B90-B907E04405A2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2:14.833" v="162" actId="14100"/>
        <pc:sldMkLst>
          <pc:docMk/>
          <pc:sldMk cId="3135376629" sldId="288"/>
        </pc:sldMkLst>
        <pc:picChg chg="add mod">
          <ac:chgData name="ธนวรรณ แฉ่งขำโฉม" userId="f87ae5092b0c6240" providerId="LiveId" clId="{B6F509C1-FC38-41C5-A897-386D811E6A44}" dt="2022-12-14T22:22:14.833" v="162" actId="14100"/>
          <ac:picMkLst>
            <pc:docMk/>
            <pc:sldMk cId="3135376629" sldId="288"/>
            <ac:picMk id="3" creationId="{F8F0D082-A6D0-147D-FA77-F300621ED224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2:48.983" v="167" actId="14100"/>
        <pc:sldMkLst>
          <pc:docMk/>
          <pc:sldMk cId="4143941048" sldId="289"/>
        </pc:sldMkLst>
        <pc:picChg chg="add mod">
          <ac:chgData name="ธนวรรณ แฉ่งขำโฉม" userId="f87ae5092b0c6240" providerId="LiveId" clId="{B6F509C1-FC38-41C5-A897-386D811E6A44}" dt="2022-12-14T22:22:48.983" v="167" actId="14100"/>
          <ac:picMkLst>
            <pc:docMk/>
            <pc:sldMk cId="4143941048" sldId="289"/>
            <ac:picMk id="3" creationId="{6A1DA41B-AEFF-0CCE-54A9-FE04758FAAF7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3:26.566" v="172" actId="14100"/>
        <pc:sldMkLst>
          <pc:docMk/>
          <pc:sldMk cId="774995887" sldId="290"/>
        </pc:sldMkLst>
        <pc:picChg chg="add mod">
          <ac:chgData name="ธนวรรณ แฉ่งขำโฉม" userId="f87ae5092b0c6240" providerId="LiveId" clId="{B6F509C1-FC38-41C5-A897-386D811E6A44}" dt="2022-12-14T22:23:26.566" v="172" actId="14100"/>
          <ac:picMkLst>
            <pc:docMk/>
            <pc:sldMk cId="774995887" sldId="290"/>
            <ac:picMk id="3" creationId="{6EEB5234-105C-7C3C-E0D5-20EC676EB180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3:49.913" v="177" actId="14100"/>
        <pc:sldMkLst>
          <pc:docMk/>
          <pc:sldMk cId="2529928291" sldId="291"/>
        </pc:sldMkLst>
        <pc:picChg chg="add mod">
          <ac:chgData name="ธนวรรณ แฉ่งขำโฉม" userId="f87ae5092b0c6240" providerId="LiveId" clId="{B6F509C1-FC38-41C5-A897-386D811E6A44}" dt="2022-12-14T22:23:49.913" v="177" actId="14100"/>
          <ac:picMkLst>
            <pc:docMk/>
            <pc:sldMk cId="2529928291" sldId="291"/>
            <ac:picMk id="3" creationId="{6CF4B647-93E5-2663-5035-8D3E2623ADD2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24:12.672" v="179" actId="26606"/>
        <pc:sldMkLst>
          <pc:docMk/>
          <pc:sldMk cId="1252326873" sldId="292"/>
        </pc:sldMkLst>
        <pc:spChg chg="add">
          <ac:chgData name="ธนวรรณ แฉ่งขำโฉม" userId="f87ae5092b0c6240" providerId="LiveId" clId="{B6F509C1-FC38-41C5-A897-386D811E6A44}" dt="2022-12-14T22:24:12.672" v="179" actId="26606"/>
          <ac:spMkLst>
            <pc:docMk/>
            <pc:sldMk cId="1252326873" sldId="292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24:12.672" v="179" actId="26606"/>
          <ac:spMkLst>
            <pc:docMk/>
            <pc:sldMk cId="1252326873" sldId="292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24:12.672" v="179" actId="26606"/>
          <ac:picMkLst>
            <pc:docMk/>
            <pc:sldMk cId="1252326873" sldId="292"/>
            <ac:picMk id="3" creationId="{7CA0C501-F954-A624-95AC-D0E21D8ADA7C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4:41.998" v="185" actId="14100"/>
        <pc:sldMkLst>
          <pc:docMk/>
          <pc:sldMk cId="108781750" sldId="293"/>
        </pc:sldMkLst>
        <pc:picChg chg="add mod">
          <ac:chgData name="ธนวรรณ แฉ่งขำโฉม" userId="f87ae5092b0c6240" providerId="LiveId" clId="{B6F509C1-FC38-41C5-A897-386D811E6A44}" dt="2022-12-14T22:24:41.998" v="185" actId="14100"/>
          <ac:picMkLst>
            <pc:docMk/>
            <pc:sldMk cId="108781750" sldId="293"/>
            <ac:picMk id="3" creationId="{60E5E403-48BB-D554-A540-FDC22CB6E3CB}"/>
          </ac:picMkLst>
        </pc:picChg>
      </pc:sldChg>
      <pc:sldChg chg="addSp modSp new mod setBg">
        <pc:chgData name="ธนวรรณ แฉ่งขำโฉม" userId="f87ae5092b0c6240" providerId="LiveId" clId="{B6F509C1-FC38-41C5-A897-386D811E6A44}" dt="2022-12-14T22:25:11.334" v="189" actId="26606"/>
        <pc:sldMkLst>
          <pc:docMk/>
          <pc:sldMk cId="3993058365" sldId="294"/>
        </pc:sldMkLst>
        <pc:spChg chg="add">
          <ac:chgData name="ธนวรรณ แฉ่งขำโฉม" userId="f87ae5092b0c6240" providerId="LiveId" clId="{B6F509C1-FC38-41C5-A897-386D811E6A44}" dt="2022-12-14T22:25:11.334" v="189" actId="26606"/>
          <ac:spMkLst>
            <pc:docMk/>
            <pc:sldMk cId="3993058365" sldId="294"/>
            <ac:spMk id="8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25:11.334" v="189" actId="26606"/>
          <ac:spMkLst>
            <pc:docMk/>
            <pc:sldMk cId="3993058365" sldId="294"/>
            <ac:spMk id="10" creationId="{1E37EDE4-F547-4885-8B81-82188146C45C}"/>
          </ac:spMkLst>
        </pc:spChg>
        <pc:picChg chg="add mod">
          <ac:chgData name="ธนวรรณ แฉ่งขำโฉม" userId="f87ae5092b0c6240" providerId="LiveId" clId="{B6F509C1-FC38-41C5-A897-386D811E6A44}" dt="2022-12-14T22:25:11.334" v="189" actId="26606"/>
          <ac:picMkLst>
            <pc:docMk/>
            <pc:sldMk cId="3993058365" sldId="294"/>
            <ac:picMk id="3" creationId="{A834A770-30F6-F145-AE1C-D698E4532DCC}"/>
          </ac:picMkLst>
        </pc:picChg>
      </pc:sldChg>
      <pc:sldChg chg="addSp delSp modSp new mod setBg">
        <pc:chgData name="ธนวรรณ แฉ่งขำโฉม" userId="f87ae5092b0c6240" providerId="LiveId" clId="{B6F509C1-FC38-41C5-A897-386D811E6A44}" dt="2022-12-14T22:25:46.840" v="193" actId="26606"/>
        <pc:sldMkLst>
          <pc:docMk/>
          <pc:sldMk cId="880970287" sldId="295"/>
        </pc:sldMkLst>
        <pc:spChg chg="add del">
          <ac:chgData name="ธนวรรณ แฉ่งขำโฉม" userId="f87ae5092b0c6240" providerId="LiveId" clId="{B6F509C1-FC38-41C5-A897-386D811E6A44}" dt="2022-12-14T22:25:46.830" v="192" actId="26606"/>
          <ac:spMkLst>
            <pc:docMk/>
            <pc:sldMk cId="880970287" sldId="295"/>
            <ac:spMk id="8" creationId="{BF6F8AE2-ADE1-4F2F-B0C5-43BA8AE69EC1}"/>
          </ac:spMkLst>
        </pc:spChg>
        <pc:spChg chg="add del">
          <ac:chgData name="ธนวรรณ แฉ่งขำโฉม" userId="f87ae5092b0c6240" providerId="LiveId" clId="{B6F509C1-FC38-41C5-A897-386D811E6A44}" dt="2022-12-14T22:25:46.830" v="192" actId="26606"/>
          <ac:spMkLst>
            <pc:docMk/>
            <pc:sldMk cId="880970287" sldId="295"/>
            <ac:spMk id="10" creationId="{1E37EDE4-F547-4885-8B81-82188146C45C}"/>
          </ac:spMkLst>
        </pc:spChg>
        <pc:spChg chg="add">
          <ac:chgData name="ธนวรรณ แฉ่งขำโฉม" userId="f87ae5092b0c6240" providerId="LiveId" clId="{B6F509C1-FC38-41C5-A897-386D811E6A44}" dt="2022-12-14T22:25:46.840" v="193" actId="26606"/>
          <ac:spMkLst>
            <pc:docMk/>
            <pc:sldMk cId="880970287" sldId="295"/>
            <ac:spMk id="12" creationId="{BF6F8AE2-ADE1-4F2F-B0C5-43BA8AE69EC1}"/>
          </ac:spMkLst>
        </pc:spChg>
        <pc:spChg chg="add">
          <ac:chgData name="ธนวรรณ แฉ่งขำโฉม" userId="f87ae5092b0c6240" providerId="LiveId" clId="{B6F509C1-FC38-41C5-A897-386D811E6A44}" dt="2022-12-14T22:25:46.840" v="193" actId="26606"/>
          <ac:spMkLst>
            <pc:docMk/>
            <pc:sldMk cId="880970287" sldId="295"/>
            <ac:spMk id="13" creationId="{645D8AAA-8B30-4DA3-A631-05C6DD3BCE63}"/>
          </ac:spMkLst>
        </pc:spChg>
        <pc:picChg chg="add mod">
          <ac:chgData name="ธนวรรณ แฉ่งขำโฉม" userId="f87ae5092b0c6240" providerId="LiveId" clId="{B6F509C1-FC38-41C5-A897-386D811E6A44}" dt="2022-12-14T22:25:46.840" v="193" actId="26606"/>
          <ac:picMkLst>
            <pc:docMk/>
            <pc:sldMk cId="880970287" sldId="295"/>
            <ac:picMk id="3" creationId="{8899C75C-90DA-7228-484E-698E39D15B0D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6:26.761" v="199" actId="14100"/>
        <pc:sldMkLst>
          <pc:docMk/>
          <pc:sldMk cId="3008437951" sldId="296"/>
        </pc:sldMkLst>
        <pc:picChg chg="add mod">
          <ac:chgData name="ธนวรรณ แฉ่งขำโฉม" userId="f87ae5092b0c6240" providerId="LiveId" clId="{B6F509C1-FC38-41C5-A897-386D811E6A44}" dt="2022-12-14T22:26:26.761" v="199" actId="14100"/>
          <ac:picMkLst>
            <pc:docMk/>
            <pc:sldMk cId="3008437951" sldId="296"/>
            <ac:picMk id="3" creationId="{BFC55B8C-83C7-E339-A2A5-49836389303F}"/>
          </ac:picMkLst>
        </pc:picChg>
      </pc:sldChg>
      <pc:sldChg chg="addSp modSp new mod">
        <pc:chgData name="ธนวรรณ แฉ่งขำโฉม" userId="f87ae5092b0c6240" providerId="LiveId" clId="{B6F509C1-FC38-41C5-A897-386D811E6A44}" dt="2022-12-14T22:27:04.512" v="206" actId="14100"/>
        <pc:sldMkLst>
          <pc:docMk/>
          <pc:sldMk cId="2020210792" sldId="297"/>
        </pc:sldMkLst>
        <pc:picChg chg="add mod">
          <ac:chgData name="ธนวรรณ แฉ่งขำโฉม" userId="f87ae5092b0c6240" providerId="LiveId" clId="{B6F509C1-FC38-41C5-A897-386D811E6A44}" dt="2022-12-14T22:27:04.512" v="206" actId="14100"/>
          <ac:picMkLst>
            <pc:docMk/>
            <pc:sldMk cId="2020210792" sldId="297"/>
            <ac:picMk id="3" creationId="{6A9634DD-B464-21B7-9132-8C4DD98C56F5}"/>
          </ac:picMkLst>
        </pc:picChg>
      </pc:sldChg>
      <pc:sldChg chg="new del">
        <pc:chgData name="ธนวรรณ แฉ่งขำโฉม" userId="f87ae5092b0c6240" providerId="LiveId" clId="{B6F509C1-FC38-41C5-A897-386D811E6A44}" dt="2022-12-14T22:27:36.130" v="208" actId="2696"/>
        <pc:sldMkLst>
          <pc:docMk/>
          <pc:sldMk cId="1643517065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8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0A870-9B69-687E-73A2-5B2D717CB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" r="882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228B02-7EDA-50F9-C71B-12F171181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792" y="842985"/>
            <a:ext cx="5223333" cy="2058755"/>
          </a:xfrm>
        </p:spPr>
        <p:txBody>
          <a:bodyPr anchor="b">
            <a:noAutofit/>
          </a:bodyPr>
          <a:lstStyle/>
          <a:p>
            <a:r>
              <a:rPr lang="th-TH" sz="7000" dirty="0">
                <a:latin typeface="2006_iannnnnBKK" panose="02000000000000000000" pitchFamily="2" charset="0"/>
                <a:cs typeface="2006_iannnnnBKK" panose="02000000000000000000" pitchFamily="2" charset="0"/>
              </a:rPr>
              <a:t>กระบวนการวางแผนภาษี</a:t>
            </a:r>
            <a:endParaRPr lang="en-US" sz="7000" dirty="0">
              <a:latin typeface="2006_iannnnnBKK" panose="02000000000000000000" pitchFamily="2" charset="0"/>
              <a:cs typeface="2006_iannnnnBKK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206B69-50AE-00AB-F20C-A01F51641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2185987"/>
            <a:ext cx="82200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A33195-A299-BB2F-EE34-402F0B81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390525"/>
            <a:ext cx="112871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8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0AF9E17-5DD9-0905-1948-EA75A024F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699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0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CA7F4FC-630B-06F0-35D2-915F7F206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721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D3A3D0-2F47-EFA0-61D3-06C264E8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52425"/>
            <a:ext cx="10648950" cy="6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4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7A04253-9534-AFC7-4162-393CC420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"/>
            <a:ext cx="10906125" cy="62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900BFE2-F37F-D79D-0788-05A30A3B6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" r="1" b="8168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6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D2D256-3AB2-B28F-C84D-D6FB47F80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212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979E100-B7FE-CBCF-EEF3-3DF38698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10" b="-1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A842EB-2B7E-CA60-15B6-0FF04320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38125"/>
            <a:ext cx="110109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1C72A75-B796-4EFF-7ECD-2E5743C3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19075"/>
            <a:ext cx="108013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2435970-8201-0A34-7326-23D41870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1951"/>
            <a:ext cx="11029950" cy="59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1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59E38CC-68D6-518B-EBA6-7935F39F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90525"/>
            <a:ext cx="11163299" cy="60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3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24387E-F4F7-CD73-F27B-65ADD215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7" y="391886"/>
            <a:ext cx="10170367" cy="60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5ACFD69-6A38-D58A-4540-36582C28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23850"/>
            <a:ext cx="106584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4490984-CB4B-08A2-45CF-D95BB5D6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52425"/>
            <a:ext cx="106203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22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69339E-551E-F0B7-F15D-FAC8234C8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9" r="-1" b="4900"/>
          <a:stretch/>
        </p:blipFill>
        <p:spPr>
          <a:xfrm>
            <a:off x="332738" y="322050"/>
            <a:ext cx="11507692" cy="6299679"/>
          </a:xfrm>
          <a:custGeom>
            <a:avLst/>
            <a:gdLst/>
            <a:ahLst/>
            <a:cxnLst/>
            <a:rect l="l" t="t" r="r" b="b"/>
            <a:pathLst>
              <a:path w="11507692" h="6299679">
                <a:moveTo>
                  <a:pt x="6334931" y="29"/>
                </a:moveTo>
                <a:cubicBezTo>
                  <a:pt x="7693809" y="1177"/>
                  <a:pt x="9080260" y="37234"/>
                  <a:pt x="10377098" y="57707"/>
                </a:cubicBezTo>
                <a:cubicBezTo>
                  <a:pt x="10878068" y="82446"/>
                  <a:pt x="11279726" y="-64989"/>
                  <a:pt x="11378529" y="1247496"/>
                </a:cubicBezTo>
                <a:cubicBezTo>
                  <a:pt x="11502428" y="2319782"/>
                  <a:pt x="11579383" y="3175611"/>
                  <a:pt x="11409177" y="4849077"/>
                </a:cubicBezTo>
                <a:cubicBezTo>
                  <a:pt x="11266886" y="5607593"/>
                  <a:pt x="10956107" y="5738972"/>
                  <a:pt x="10106834" y="5791371"/>
                </a:cubicBezTo>
                <a:cubicBezTo>
                  <a:pt x="9955963" y="5817464"/>
                  <a:pt x="9463584" y="5835821"/>
                  <a:pt x="9318469" y="5838924"/>
                </a:cubicBezTo>
                <a:cubicBezTo>
                  <a:pt x="9146287" y="6086742"/>
                  <a:pt x="9018535" y="6253936"/>
                  <a:pt x="8964187" y="6299679"/>
                </a:cubicBezTo>
                <a:cubicBezTo>
                  <a:pt x="8949160" y="6211627"/>
                  <a:pt x="8971371" y="6075118"/>
                  <a:pt x="8747133" y="5842036"/>
                </a:cubicBezTo>
                <a:lnTo>
                  <a:pt x="7439564" y="5851587"/>
                </a:lnTo>
                <a:cubicBezTo>
                  <a:pt x="5431557" y="5747936"/>
                  <a:pt x="2210653" y="5974253"/>
                  <a:pt x="764891" y="5806262"/>
                </a:cubicBezTo>
                <a:cubicBezTo>
                  <a:pt x="49345" y="5657258"/>
                  <a:pt x="206708" y="4768393"/>
                  <a:pt x="94582" y="4064314"/>
                </a:cubicBezTo>
                <a:cubicBezTo>
                  <a:pt x="-44029" y="3134405"/>
                  <a:pt x="-28767" y="2214331"/>
                  <a:pt x="130364" y="931675"/>
                </a:cubicBezTo>
                <a:cubicBezTo>
                  <a:pt x="200058" y="143660"/>
                  <a:pt x="470733" y="158617"/>
                  <a:pt x="1053725" y="133138"/>
                </a:cubicBezTo>
                <a:cubicBezTo>
                  <a:pt x="1604922" y="67932"/>
                  <a:pt x="2911237" y="103002"/>
                  <a:pt x="3944044" y="46572"/>
                </a:cubicBezTo>
                <a:cubicBezTo>
                  <a:pt x="4714205" y="11219"/>
                  <a:pt x="5519604" y="-659"/>
                  <a:pt x="6334931" y="29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739" y="322051"/>
            <a:ext cx="11507691" cy="629967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9749" h="2103349">
                <a:moveTo>
                  <a:pt x="2464150" y="15549"/>
                </a:moveTo>
                <a:cubicBezTo>
                  <a:pt x="3747294" y="-15927"/>
                  <a:pt x="5187003" y="8330"/>
                  <a:pt x="6483379" y="19267"/>
                </a:cubicBezTo>
                <a:cubicBezTo>
                  <a:pt x="6796374" y="27527"/>
                  <a:pt x="7047321" y="-21699"/>
                  <a:pt x="7109051" y="416516"/>
                </a:cubicBezTo>
                <a:cubicBezTo>
                  <a:pt x="7186460" y="774533"/>
                  <a:pt x="7234540" y="1060279"/>
                  <a:pt x="7128199" y="1619019"/>
                </a:cubicBezTo>
                <a:cubicBezTo>
                  <a:pt x="7039299" y="1872274"/>
                  <a:pt x="6845131" y="1916139"/>
                  <a:pt x="6314524" y="1933634"/>
                </a:cubicBezTo>
                <a:cubicBezTo>
                  <a:pt x="6220263" y="1942346"/>
                  <a:pt x="5912636" y="1948475"/>
                  <a:pt x="5821971" y="1949511"/>
                </a:cubicBezTo>
                <a:cubicBezTo>
                  <a:pt x="5714396" y="2032253"/>
                  <a:pt x="5634579" y="2088076"/>
                  <a:pt x="5600624" y="2103349"/>
                </a:cubicBezTo>
                <a:cubicBezTo>
                  <a:pt x="5591235" y="2073950"/>
                  <a:pt x="5605112" y="2028372"/>
                  <a:pt x="5465013" y="1950550"/>
                </a:cubicBezTo>
                <a:lnTo>
                  <a:pt x="4648073" y="1953739"/>
                </a:lnTo>
                <a:cubicBezTo>
                  <a:pt x="3393515" y="1919132"/>
                  <a:pt x="1381166" y="1994695"/>
                  <a:pt x="477886" y="1938606"/>
                </a:cubicBezTo>
                <a:cubicBezTo>
                  <a:pt x="30829" y="1888856"/>
                  <a:pt x="129146" y="1592080"/>
                  <a:pt x="59092" y="1357001"/>
                </a:cubicBezTo>
                <a:cubicBezTo>
                  <a:pt x="-27509" y="1046521"/>
                  <a:pt x="-17974" y="739325"/>
                  <a:pt x="81448" y="311069"/>
                </a:cubicBezTo>
                <a:cubicBezTo>
                  <a:pt x="124991" y="47965"/>
                  <a:pt x="294103" y="52959"/>
                  <a:pt x="658343" y="44452"/>
                </a:cubicBezTo>
                <a:cubicBezTo>
                  <a:pt x="1002719" y="22681"/>
                  <a:pt x="1818875" y="34390"/>
                  <a:pt x="2464150" y="1554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FA4E78F-5592-A557-5A7D-F1C753A29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8"/>
          <a:stretch/>
        </p:blipFill>
        <p:spPr>
          <a:xfrm>
            <a:off x="332738" y="322050"/>
            <a:ext cx="11507692" cy="6299679"/>
          </a:xfrm>
          <a:custGeom>
            <a:avLst/>
            <a:gdLst/>
            <a:ahLst/>
            <a:cxnLst/>
            <a:rect l="l" t="t" r="r" b="b"/>
            <a:pathLst>
              <a:path w="11507692" h="6299679">
                <a:moveTo>
                  <a:pt x="6334931" y="29"/>
                </a:moveTo>
                <a:cubicBezTo>
                  <a:pt x="7693809" y="1177"/>
                  <a:pt x="9080260" y="37234"/>
                  <a:pt x="10377098" y="57707"/>
                </a:cubicBezTo>
                <a:cubicBezTo>
                  <a:pt x="10878068" y="82446"/>
                  <a:pt x="11279726" y="-64989"/>
                  <a:pt x="11378529" y="1247496"/>
                </a:cubicBezTo>
                <a:cubicBezTo>
                  <a:pt x="11502428" y="2319782"/>
                  <a:pt x="11579383" y="3175611"/>
                  <a:pt x="11409177" y="4849077"/>
                </a:cubicBezTo>
                <a:cubicBezTo>
                  <a:pt x="11266886" y="5607593"/>
                  <a:pt x="10956107" y="5738972"/>
                  <a:pt x="10106834" y="5791371"/>
                </a:cubicBezTo>
                <a:cubicBezTo>
                  <a:pt x="9955963" y="5817464"/>
                  <a:pt x="9463584" y="5835821"/>
                  <a:pt x="9318469" y="5838924"/>
                </a:cubicBezTo>
                <a:cubicBezTo>
                  <a:pt x="9146287" y="6086742"/>
                  <a:pt x="9018535" y="6253936"/>
                  <a:pt x="8964187" y="6299679"/>
                </a:cubicBezTo>
                <a:cubicBezTo>
                  <a:pt x="8949160" y="6211627"/>
                  <a:pt x="8971371" y="6075118"/>
                  <a:pt x="8747133" y="5842036"/>
                </a:cubicBezTo>
                <a:lnTo>
                  <a:pt x="7439564" y="5851587"/>
                </a:lnTo>
                <a:cubicBezTo>
                  <a:pt x="5431557" y="5747936"/>
                  <a:pt x="2210653" y="5974253"/>
                  <a:pt x="764891" y="5806262"/>
                </a:cubicBezTo>
                <a:cubicBezTo>
                  <a:pt x="49345" y="5657258"/>
                  <a:pt x="206708" y="4768393"/>
                  <a:pt x="94582" y="4064314"/>
                </a:cubicBezTo>
                <a:cubicBezTo>
                  <a:pt x="-44029" y="3134405"/>
                  <a:pt x="-28767" y="2214331"/>
                  <a:pt x="130364" y="931675"/>
                </a:cubicBezTo>
                <a:cubicBezTo>
                  <a:pt x="200058" y="143660"/>
                  <a:pt x="470733" y="158617"/>
                  <a:pt x="1053725" y="133138"/>
                </a:cubicBezTo>
                <a:cubicBezTo>
                  <a:pt x="1604922" y="67932"/>
                  <a:pt x="2911237" y="103002"/>
                  <a:pt x="3944044" y="46572"/>
                </a:cubicBezTo>
                <a:cubicBezTo>
                  <a:pt x="4714205" y="11219"/>
                  <a:pt x="5519604" y="-659"/>
                  <a:pt x="6334931" y="29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739" y="322051"/>
            <a:ext cx="11507691" cy="629967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9749" h="2103349">
                <a:moveTo>
                  <a:pt x="2464150" y="15549"/>
                </a:moveTo>
                <a:cubicBezTo>
                  <a:pt x="3747294" y="-15927"/>
                  <a:pt x="5187003" y="8330"/>
                  <a:pt x="6483379" y="19267"/>
                </a:cubicBezTo>
                <a:cubicBezTo>
                  <a:pt x="6796374" y="27527"/>
                  <a:pt x="7047321" y="-21699"/>
                  <a:pt x="7109051" y="416516"/>
                </a:cubicBezTo>
                <a:cubicBezTo>
                  <a:pt x="7186460" y="774533"/>
                  <a:pt x="7234540" y="1060279"/>
                  <a:pt x="7128199" y="1619019"/>
                </a:cubicBezTo>
                <a:cubicBezTo>
                  <a:pt x="7039299" y="1872274"/>
                  <a:pt x="6845131" y="1916139"/>
                  <a:pt x="6314524" y="1933634"/>
                </a:cubicBezTo>
                <a:cubicBezTo>
                  <a:pt x="6220263" y="1942346"/>
                  <a:pt x="5912636" y="1948475"/>
                  <a:pt x="5821971" y="1949511"/>
                </a:cubicBezTo>
                <a:cubicBezTo>
                  <a:pt x="5714396" y="2032253"/>
                  <a:pt x="5634579" y="2088076"/>
                  <a:pt x="5600624" y="2103349"/>
                </a:cubicBezTo>
                <a:cubicBezTo>
                  <a:pt x="5591235" y="2073950"/>
                  <a:pt x="5605112" y="2028372"/>
                  <a:pt x="5465013" y="1950550"/>
                </a:cubicBezTo>
                <a:lnTo>
                  <a:pt x="4648073" y="1953739"/>
                </a:lnTo>
                <a:cubicBezTo>
                  <a:pt x="3393515" y="1919132"/>
                  <a:pt x="1381166" y="1994695"/>
                  <a:pt x="477886" y="1938606"/>
                </a:cubicBezTo>
                <a:cubicBezTo>
                  <a:pt x="30829" y="1888856"/>
                  <a:pt x="129146" y="1592080"/>
                  <a:pt x="59092" y="1357001"/>
                </a:cubicBezTo>
                <a:cubicBezTo>
                  <a:pt x="-27509" y="1046521"/>
                  <a:pt x="-17974" y="739325"/>
                  <a:pt x="81448" y="311069"/>
                </a:cubicBezTo>
                <a:cubicBezTo>
                  <a:pt x="124991" y="47965"/>
                  <a:pt x="294103" y="52959"/>
                  <a:pt x="658343" y="44452"/>
                </a:cubicBezTo>
                <a:cubicBezTo>
                  <a:pt x="1002719" y="22681"/>
                  <a:pt x="1818875" y="34390"/>
                  <a:pt x="2464150" y="1554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8B0C5CA-0474-877C-1B90-B907E044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108680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1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8F0D082-A6D0-147D-FA77-F300621E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457201"/>
            <a:ext cx="10868024" cy="5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7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1DA41B-AEFF-0CCE-54A9-FE04758F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09576"/>
            <a:ext cx="11182349" cy="59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41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EEB5234-105C-7C3C-E0D5-20EC676E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23850"/>
            <a:ext cx="10820399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404433-8AA4-668A-6C95-F798B1028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479"/>
          <a:stretch/>
        </p:blipFill>
        <p:spPr>
          <a:xfrm>
            <a:off x="329789" y="209262"/>
            <a:ext cx="11565732" cy="6412465"/>
          </a:xfrm>
          <a:custGeom>
            <a:avLst/>
            <a:gdLst/>
            <a:ahLst/>
            <a:cxnLst/>
            <a:rect l="l" t="t" r="r" b="b"/>
            <a:pathLst>
              <a:path w="11565732" h="6412465">
                <a:moveTo>
                  <a:pt x="6212327" y="311"/>
                </a:moveTo>
                <a:cubicBezTo>
                  <a:pt x="6779509" y="2217"/>
                  <a:pt x="7335460" y="13052"/>
                  <a:pt x="7848900" y="36620"/>
                </a:cubicBezTo>
                <a:cubicBezTo>
                  <a:pt x="8881707" y="93050"/>
                  <a:pt x="9942545" y="107076"/>
                  <a:pt x="10493743" y="344115"/>
                </a:cubicBezTo>
                <a:cubicBezTo>
                  <a:pt x="10818983" y="480058"/>
                  <a:pt x="11310587" y="587839"/>
                  <a:pt x="11404828" y="1179473"/>
                </a:cubicBezTo>
                <a:cubicBezTo>
                  <a:pt x="11563960" y="2462129"/>
                  <a:pt x="11628316" y="3002203"/>
                  <a:pt x="11489705" y="3932113"/>
                </a:cubicBezTo>
                <a:cubicBezTo>
                  <a:pt x="11377579" y="4636191"/>
                  <a:pt x="11400091" y="5407847"/>
                  <a:pt x="10684545" y="5908077"/>
                </a:cubicBezTo>
                <a:lnTo>
                  <a:pt x="10388704" y="6061227"/>
                </a:lnTo>
                <a:cubicBezTo>
                  <a:pt x="9758046" y="6162437"/>
                  <a:pt x="6584023" y="6227316"/>
                  <a:pt x="4609016" y="6122635"/>
                </a:cubicBezTo>
                <a:lnTo>
                  <a:pt x="2861865" y="6064474"/>
                </a:lnTo>
                <a:cubicBezTo>
                  <a:pt x="2637627" y="6297556"/>
                  <a:pt x="2708771" y="6324413"/>
                  <a:pt x="2693743" y="6412465"/>
                </a:cubicBezTo>
                <a:cubicBezTo>
                  <a:pt x="2639396" y="6366722"/>
                  <a:pt x="2486609" y="6297230"/>
                  <a:pt x="2314427" y="6049412"/>
                </a:cubicBezTo>
                <a:cubicBezTo>
                  <a:pt x="2169312" y="6046309"/>
                  <a:pt x="1530134" y="5979345"/>
                  <a:pt x="1379263" y="5953252"/>
                </a:cubicBezTo>
                <a:cubicBezTo>
                  <a:pt x="947300" y="5937675"/>
                  <a:pt x="256031" y="5573094"/>
                  <a:pt x="113741" y="4814577"/>
                </a:cubicBezTo>
                <a:cubicBezTo>
                  <a:pt x="-56465" y="3141112"/>
                  <a:pt x="-16331" y="2616675"/>
                  <a:pt x="107567" y="1544389"/>
                </a:cubicBezTo>
                <a:cubicBezTo>
                  <a:pt x="206370" y="231904"/>
                  <a:pt x="1148077" y="146138"/>
                  <a:pt x="1649047" y="121398"/>
                </a:cubicBezTo>
                <a:cubicBezTo>
                  <a:pt x="2708161" y="69214"/>
                  <a:pt x="4510781" y="-5410"/>
                  <a:pt x="6212327" y="311"/>
                </a:cubicBezTo>
                <a:close/>
              </a:path>
            </a:pathLst>
          </a:custGeom>
        </p:spPr>
      </p:pic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9789" y="209264"/>
            <a:ext cx="11565731" cy="6412463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477886 w 7189749"/>
              <a:gd name="connsiteY9" fmla="*/ 1939938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585244 w 7189749"/>
              <a:gd name="connsiteY9" fmla="*/ 1952232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93978 w 7219577"/>
              <a:gd name="connsiteY0" fmla="*/ 16881 h 2104681"/>
              <a:gd name="connsiteX1" fmla="*/ 6191134 w 7219577"/>
              <a:gd name="connsiteY1" fmla="*/ 16501 h 2104681"/>
              <a:gd name="connsiteX2" fmla="*/ 7138879 w 7219577"/>
              <a:gd name="connsiteY2" fmla="*/ 417848 h 2104681"/>
              <a:gd name="connsiteX3" fmla="*/ 7158027 w 7219577"/>
              <a:gd name="connsiteY3" fmla="*/ 1620351 h 2104681"/>
              <a:gd name="connsiteX4" fmla="*/ 6344352 w 7219577"/>
              <a:gd name="connsiteY4" fmla="*/ 1934966 h 2104681"/>
              <a:gd name="connsiteX5" fmla="*/ 5851799 w 7219577"/>
              <a:gd name="connsiteY5" fmla="*/ 1950843 h 2104681"/>
              <a:gd name="connsiteX6" fmla="*/ 5630452 w 7219577"/>
              <a:gd name="connsiteY6" fmla="*/ 2104681 h 2104681"/>
              <a:gd name="connsiteX7" fmla="*/ 5494841 w 7219577"/>
              <a:gd name="connsiteY7" fmla="*/ 1951882 h 2104681"/>
              <a:gd name="connsiteX8" fmla="*/ 4677901 w 7219577"/>
              <a:gd name="connsiteY8" fmla="*/ 1955071 h 2104681"/>
              <a:gd name="connsiteX9" fmla="*/ 615072 w 7219577"/>
              <a:gd name="connsiteY9" fmla="*/ 1952232 h 2104681"/>
              <a:gd name="connsiteX10" fmla="*/ 42910 w 7219577"/>
              <a:gd name="connsiteY10" fmla="*/ 1288667 h 2104681"/>
              <a:gd name="connsiteX11" fmla="*/ 111276 w 7219577"/>
              <a:gd name="connsiteY11" fmla="*/ 312401 h 2104681"/>
              <a:gd name="connsiteX12" fmla="*/ 688171 w 7219577"/>
              <a:gd name="connsiteY12" fmla="*/ 45784 h 2104681"/>
              <a:gd name="connsiteX13" fmla="*/ 2493978 w 721957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682491 w 7224167"/>
              <a:gd name="connsiteY8" fmla="*/ 1955071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64279 w 7224167"/>
              <a:gd name="connsiteY4" fmla="*/ 1951358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92761 w 7219452"/>
              <a:gd name="connsiteY12" fmla="*/ 78797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26011"/>
              <a:gd name="connsiteY0" fmla="*/ 8914 h 2137694"/>
              <a:gd name="connsiteX1" fmla="*/ 6195724 w 7226011"/>
              <a:gd name="connsiteY1" fmla="*/ 49514 h 2137694"/>
              <a:gd name="connsiteX2" fmla="*/ 7158806 w 7226011"/>
              <a:gd name="connsiteY2" fmla="*/ 512331 h 2137694"/>
              <a:gd name="connsiteX3" fmla="*/ 7154949 w 7226011"/>
              <a:gd name="connsiteY3" fmla="*/ 1604188 h 2137694"/>
              <a:gd name="connsiteX4" fmla="*/ 6364279 w 7226011"/>
              <a:gd name="connsiteY4" fmla="*/ 1984371 h 2137694"/>
              <a:gd name="connsiteX5" fmla="*/ 5856389 w 7226011"/>
              <a:gd name="connsiteY5" fmla="*/ 1983856 h 2137694"/>
              <a:gd name="connsiteX6" fmla="*/ 5635042 w 7226011"/>
              <a:gd name="connsiteY6" fmla="*/ 2137694 h 2137694"/>
              <a:gd name="connsiteX7" fmla="*/ 5522436 w 7226011"/>
              <a:gd name="connsiteY7" fmla="*/ 2001287 h 2137694"/>
              <a:gd name="connsiteX8" fmla="*/ 4498449 w 7226011"/>
              <a:gd name="connsiteY8" fmla="*/ 2020868 h 2137694"/>
              <a:gd name="connsiteX9" fmla="*/ 619662 w 7226011"/>
              <a:gd name="connsiteY9" fmla="*/ 1985245 h 2137694"/>
              <a:gd name="connsiteX10" fmla="*/ 47500 w 7226011"/>
              <a:gd name="connsiteY10" fmla="*/ 1321680 h 2137694"/>
              <a:gd name="connsiteX11" fmla="*/ 100529 w 7226011"/>
              <a:gd name="connsiteY11" fmla="*/ 390492 h 2137694"/>
              <a:gd name="connsiteX12" fmla="*/ 669755 w 7226011"/>
              <a:gd name="connsiteY12" fmla="*/ 111581 h 2137694"/>
              <a:gd name="connsiteX13" fmla="*/ 2322194 w 7226011"/>
              <a:gd name="connsiteY13" fmla="*/ 8914 h 2137694"/>
              <a:gd name="connsiteX0" fmla="*/ 2322194 w 7226011"/>
              <a:gd name="connsiteY0" fmla="*/ 10418 h 2139198"/>
              <a:gd name="connsiteX1" fmla="*/ 6195724 w 7226011"/>
              <a:gd name="connsiteY1" fmla="*/ 38724 h 2139198"/>
              <a:gd name="connsiteX2" fmla="*/ 7158806 w 7226011"/>
              <a:gd name="connsiteY2" fmla="*/ 513835 h 2139198"/>
              <a:gd name="connsiteX3" fmla="*/ 7154949 w 7226011"/>
              <a:gd name="connsiteY3" fmla="*/ 1605692 h 2139198"/>
              <a:gd name="connsiteX4" fmla="*/ 6364279 w 7226011"/>
              <a:gd name="connsiteY4" fmla="*/ 1985875 h 2139198"/>
              <a:gd name="connsiteX5" fmla="*/ 5856389 w 7226011"/>
              <a:gd name="connsiteY5" fmla="*/ 1985360 h 2139198"/>
              <a:gd name="connsiteX6" fmla="*/ 5635042 w 7226011"/>
              <a:gd name="connsiteY6" fmla="*/ 2139198 h 2139198"/>
              <a:gd name="connsiteX7" fmla="*/ 5522436 w 7226011"/>
              <a:gd name="connsiteY7" fmla="*/ 2002791 h 2139198"/>
              <a:gd name="connsiteX8" fmla="*/ 4498449 w 7226011"/>
              <a:gd name="connsiteY8" fmla="*/ 2022372 h 2139198"/>
              <a:gd name="connsiteX9" fmla="*/ 619662 w 7226011"/>
              <a:gd name="connsiteY9" fmla="*/ 1986749 h 2139198"/>
              <a:gd name="connsiteX10" fmla="*/ 47500 w 7226011"/>
              <a:gd name="connsiteY10" fmla="*/ 1323184 h 2139198"/>
              <a:gd name="connsiteX11" fmla="*/ 100529 w 7226011"/>
              <a:gd name="connsiteY11" fmla="*/ 391996 h 2139198"/>
              <a:gd name="connsiteX12" fmla="*/ 669755 w 7226011"/>
              <a:gd name="connsiteY12" fmla="*/ 113085 h 2139198"/>
              <a:gd name="connsiteX13" fmla="*/ 2322194 w 7226011"/>
              <a:gd name="connsiteY13" fmla="*/ 10418 h 2139198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1994 w 7226011"/>
              <a:gd name="connsiteY9" fmla="*/ 200904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0774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780009 w 7226011"/>
              <a:gd name="connsiteY5" fmla="*/ 2019789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6011" h="2141006">
                <a:moveTo>
                  <a:pt x="2322194" y="12226"/>
                </a:moveTo>
                <a:cubicBezTo>
                  <a:pt x="3605338" y="-19250"/>
                  <a:pt x="5313443" y="17301"/>
                  <a:pt x="6195724" y="40532"/>
                </a:cubicBezTo>
                <a:cubicBezTo>
                  <a:pt x="6508719" y="48792"/>
                  <a:pt x="7097076" y="77428"/>
                  <a:pt x="7158806" y="515643"/>
                </a:cubicBezTo>
                <a:cubicBezTo>
                  <a:pt x="7236215" y="873660"/>
                  <a:pt x="7261290" y="1048760"/>
                  <a:pt x="7154949" y="1607500"/>
                </a:cubicBezTo>
                <a:cubicBezTo>
                  <a:pt x="7066049" y="1860755"/>
                  <a:pt x="6634160" y="1982482"/>
                  <a:pt x="6364279" y="1987683"/>
                </a:cubicBezTo>
                <a:cubicBezTo>
                  <a:pt x="6270018" y="1996395"/>
                  <a:pt x="5870674" y="2018753"/>
                  <a:pt x="5780009" y="2019789"/>
                </a:cubicBezTo>
                <a:cubicBezTo>
                  <a:pt x="5672434" y="2102531"/>
                  <a:pt x="5576976" y="2125733"/>
                  <a:pt x="5543021" y="2141006"/>
                </a:cubicBezTo>
                <a:cubicBezTo>
                  <a:pt x="5533632" y="2111607"/>
                  <a:pt x="5578081" y="2102640"/>
                  <a:pt x="5437982" y="2024818"/>
                </a:cubicBezTo>
                <a:lnTo>
                  <a:pt x="4346401" y="2044237"/>
                </a:lnTo>
                <a:cubicBezTo>
                  <a:pt x="3112461" y="2079188"/>
                  <a:pt x="1129402" y="2057526"/>
                  <a:pt x="735381" y="2023734"/>
                </a:cubicBezTo>
                <a:lnTo>
                  <a:pt x="550546" y="1972600"/>
                </a:lnTo>
                <a:cubicBezTo>
                  <a:pt x="103489" y="1805582"/>
                  <a:pt x="117554" y="1547940"/>
                  <a:pt x="47500" y="1312861"/>
                </a:cubicBezTo>
                <a:cubicBezTo>
                  <a:pt x="-39101" y="1002381"/>
                  <a:pt x="1107" y="822060"/>
                  <a:pt x="100529" y="393804"/>
                </a:cubicBezTo>
                <a:cubicBezTo>
                  <a:pt x="159409" y="196268"/>
                  <a:pt x="466552" y="160282"/>
                  <a:pt x="669755" y="114893"/>
                </a:cubicBezTo>
                <a:cubicBezTo>
                  <a:pt x="1014131" y="35750"/>
                  <a:pt x="1676919" y="31067"/>
                  <a:pt x="2322194" y="1222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F4B647-93E5-2663-5035-8D3E2623A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342900"/>
            <a:ext cx="108775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CA0C501-F954-A624-95AC-D0E21D8A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7" r="-1" b="-1"/>
          <a:stretch/>
        </p:blipFill>
        <p:spPr>
          <a:xfrm>
            <a:off x="329789" y="209262"/>
            <a:ext cx="11565732" cy="6412465"/>
          </a:xfrm>
          <a:custGeom>
            <a:avLst/>
            <a:gdLst/>
            <a:ahLst/>
            <a:cxnLst/>
            <a:rect l="l" t="t" r="r" b="b"/>
            <a:pathLst>
              <a:path w="11565732" h="6412465">
                <a:moveTo>
                  <a:pt x="6212327" y="311"/>
                </a:moveTo>
                <a:cubicBezTo>
                  <a:pt x="6779509" y="2217"/>
                  <a:pt x="7335460" y="13052"/>
                  <a:pt x="7848900" y="36620"/>
                </a:cubicBezTo>
                <a:cubicBezTo>
                  <a:pt x="8881707" y="93050"/>
                  <a:pt x="9942545" y="107076"/>
                  <a:pt x="10493743" y="344115"/>
                </a:cubicBezTo>
                <a:cubicBezTo>
                  <a:pt x="10818983" y="480058"/>
                  <a:pt x="11310587" y="587839"/>
                  <a:pt x="11404828" y="1179473"/>
                </a:cubicBezTo>
                <a:cubicBezTo>
                  <a:pt x="11563960" y="2462129"/>
                  <a:pt x="11628316" y="3002203"/>
                  <a:pt x="11489705" y="3932113"/>
                </a:cubicBezTo>
                <a:cubicBezTo>
                  <a:pt x="11377579" y="4636191"/>
                  <a:pt x="11400091" y="5407847"/>
                  <a:pt x="10684545" y="5908077"/>
                </a:cubicBezTo>
                <a:lnTo>
                  <a:pt x="10388704" y="6061227"/>
                </a:lnTo>
                <a:cubicBezTo>
                  <a:pt x="9758046" y="6162437"/>
                  <a:pt x="6584023" y="6227316"/>
                  <a:pt x="4609016" y="6122635"/>
                </a:cubicBezTo>
                <a:lnTo>
                  <a:pt x="2861865" y="6064474"/>
                </a:lnTo>
                <a:cubicBezTo>
                  <a:pt x="2637627" y="6297556"/>
                  <a:pt x="2708771" y="6324413"/>
                  <a:pt x="2693743" y="6412465"/>
                </a:cubicBezTo>
                <a:cubicBezTo>
                  <a:pt x="2639396" y="6366722"/>
                  <a:pt x="2486609" y="6297230"/>
                  <a:pt x="2314427" y="6049412"/>
                </a:cubicBezTo>
                <a:cubicBezTo>
                  <a:pt x="2169312" y="6046309"/>
                  <a:pt x="1530134" y="5979345"/>
                  <a:pt x="1379263" y="5953252"/>
                </a:cubicBezTo>
                <a:cubicBezTo>
                  <a:pt x="947300" y="5937675"/>
                  <a:pt x="256031" y="5573094"/>
                  <a:pt x="113741" y="4814577"/>
                </a:cubicBezTo>
                <a:cubicBezTo>
                  <a:pt x="-56465" y="3141112"/>
                  <a:pt x="-16331" y="2616675"/>
                  <a:pt x="107567" y="1544389"/>
                </a:cubicBezTo>
                <a:cubicBezTo>
                  <a:pt x="206370" y="231904"/>
                  <a:pt x="1148077" y="146138"/>
                  <a:pt x="1649047" y="121398"/>
                </a:cubicBezTo>
                <a:cubicBezTo>
                  <a:pt x="2708161" y="69214"/>
                  <a:pt x="4510781" y="-5410"/>
                  <a:pt x="6212327" y="311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9789" y="209264"/>
            <a:ext cx="11565731" cy="6412463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477886 w 7189749"/>
              <a:gd name="connsiteY9" fmla="*/ 1939938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585244 w 7189749"/>
              <a:gd name="connsiteY9" fmla="*/ 1952232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93978 w 7219577"/>
              <a:gd name="connsiteY0" fmla="*/ 16881 h 2104681"/>
              <a:gd name="connsiteX1" fmla="*/ 6191134 w 7219577"/>
              <a:gd name="connsiteY1" fmla="*/ 16501 h 2104681"/>
              <a:gd name="connsiteX2" fmla="*/ 7138879 w 7219577"/>
              <a:gd name="connsiteY2" fmla="*/ 417848 h 2104681"/>
              <a:gd name="connsiteX3" fmla="*/ 7158027 w 7219577"/>
              <a:gd name="connsiteY3" fmla="*/ 1620351 h 2104681"/>
              <a:gd name="connsiteX4" fmla="*/ 6344352 w 7219577"/>
              <a:gd name="connsiteY4" fmla="*/ 1934966 h 2104681"/>
              <a:gd name="connsiteX5" fmla="*/ 5851799 w 7219577"/>
              <a:gd name="connsiteY5" fmla="*/ 1950843 h 2104681"/>
              <a:gd name="connsiteX6" fmla="*/ 5630452 w 7219577"/>
              <a:gd name="connsiteY6" fmla="*/ 2104681 h 2104681"/>
              <a:gd name="connsiteX7" fmla="*/ 5494841 w 7219577"/>
              <a:gd name="connsiteY7" fmla="*/ 1951882 h 2104681"/>
              <a:gd name="connsiteX8" fmla="*/ 4677901 w 7219577"/>
              <a:gd name="connsiteY8" fmla="*/ 1955071 h 2104681"/>
              <a:gd name="connsiteX9" fmla="*/ 615072 w 7219577"/>
              <a:gd name="connsiteY9" fmla="*/ 1952232 h 2104681"/>
              <a:gd name="connsiteX10" fmla="*/ 42910 w 7219577"/>
              <a:gd name="connsiteY10" fmla="*/ 1288667 h 2104681"/>
              <a:gd name="connsiteX11" fmla="*/ 111276 w 7219577"/>
              <a:gd name="connsiteY11" fmla="*/ 312401 h 2104681"/>
              <a:gd name="connsiteX12" fmla="*/ 688171 w 7219577"/>
              <a:gd name="connsiteY12" fmla="*/ 45784 h 2104681"/>
              <a:gd name="connsiteX13" fmla="*/ 2493978 w 721957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682491 w 7224167"/>
              <a:gd name="connsiteY8" fmla="*/ 1955071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64279 w 7224167"/>
              <a:gd name="connsiteY4" fmla="*/ 1951358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92761 w 7219452"/>
              <a:gd name="connsiteY12" fmla="*/ 78797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26011"/>
              <a:gd name="connsiteY0" fmla="*/ 8914 h 2137694"/>
              <a:gd name="connsiteX1" fmla="*/ 6195724 w 7226011"/>
              <a:gd name="connsiteY1" fmla="*/ 49514 h 2137694"/>
              <a:gd name="connsiteX2" fmla="*/ 7158806 w 7226011"/>
              <a:gd name="connsiteY2" fmla="*/ 512331 h 2137694"/>
              <a:gd name="connsiteX3" fmla="*/ 7154949 w 7226011"/>
              <a:gd name="connsiteY3" fmla="*/ 1604188 h 2137694"/>
              <a:gd name="connsiteX4" fmla="*/ 6364279 w 7226011"/>
              <a:gd name="connsiteY4" fmla="*/ 1984371 h 2137694"/>
              <a:gd name="connsiteX5" fmla="*/ 5856389 w 7226011"/>
              <a:gd name="connsiteY5" fmla="*/ 1983856 h 2137694"/>
              <a:gd name="connsiteX6" fmla="*/ 5635042 w 7226011"/>
              <a:gd name="connsiteY6" fmla="*/ 2137694 h 2137694"/>
              <a:gd name="connsiteX7" fmla="*/ 5522436 w 7226011"/>
              <a:gd name="connsiteY7" fmla="*/ 2001287 h 2137694"/>
              <a:gd name="connsiteX8" fmla="*/ 4498449 w 7226011"/>
              <a:gd name="connsiteY8" fmla="*/ 2020868 h 2137694"/>
              <a:gd name="connsiteX9" fmla="*/ 619662 w 7226011"/>
              <a:gd name="connsiteY9" fmla="*/ 1985245 h 2137694"/>
              <a:gd name="connsiteX10" fmla="*/ 47500 w 7226011"/>
              <a:gd name="connsiteY10" fmla="*/ 1321680 h 2137694"/>
              <a:gd name="connsiteX11" fmla="*/ 100529 w 7226011"/>
              <a:gd name="connsiteY11" fmla="*/ 390492 h 2137694"/>
              <a:gd name="connsiteX12" fmla="*/ 669755 w 7226011"/>
              <a:gd name="connsiteY12" fmla="*/ 111581 h 2137694"/>
              <a:gd name="connsiteX13" fmla="*/ 2322194 w 7226011"/>
              <a:gd name="connsiteY13" fmla="*/ 8914 h 2137694"/>
              <a:gd name="connsiteX0" fmla="*/ 2322194 w 7226011"/>
              <a:gd name="connsiteY0" fmla="*/ 10418 h 2139198"/>
              <a:gd name="connsiteX1" fmla="*/ 6195724 w 7226011"/>
              <a:gd name="connsiteY1" fmla="*/ 38724 h 2139198"/>
              <a:gd name="connsiteX2" fmla="*/ 7158806 w 7226011"/>
              <a:gd name="connsiteY2" fmla="*/ 513835 h 2139198"/>
              <a:gd name="connsiteX3" fmla="*/ 7154949 w 7226011"/>
              <a:gd name="connsiteY3" fmla="*/ 1605692 h 2139198"/>
              <a:gd name="connsiteX4" fmla="*/ 6364279 w 7226011"/>
              <a:gd name="connsiteY4" fmla="*/ 1985875 h 2139198"/>
              <a:gd name="connsiteX5" fmla="*/ 5856389 w 7226011"/>
              <a:gd name="connsiteY5" fmla="*/ 1985360 h 2139198"/>
              <a:gd name="connsiteX6" fmla="*/ 5635042 w 7226011"/>
              <a:gd name="connsiteY6" fmla="*/ 2139198 h 2139198"/>
              <a:gd name="connsiteX7" fmla="*/ 5522436 w 7226011"/>
              <a:gd name="connsiteY7" fmla="*/ 2002791 h 2139198"/>
              <a:gd name="connsiteX8" fmla="*/ 4498449 w 7226011"/>
              <a:gd name="connsiteY8" fmla="*/ 2022372 h 2139198"/>
              <a:gd name="connsiteX9" fmla="*/ 619662 w 7226011"/>
              <a:gd name="connsiteY9" fmla="*/ 1986749 h 2139198"/>
              <a:gd name="connsiteX10" fmla="*/ 47500 w 7226011"/>
              <a:gd name="connsiteY10" fmla="*/ 1323184 h 2139198"/>
              <a:gd name="connsiteX11" fmla="*/ 100529 w 7226011"/>
              <a:gd name="connsiteY11" fmla="*/ 391996 h 2139198"/>
              <a:gd name="connsiteX12" fmla="*/ 669755 w 7226011"/>
              <a:gd name="connsiteY12" fmla="*/ 113085 h 2139198"/>
              <a:gd name="connsiteX13" fmla="*/ 2322194 w 7226011"/>
              <a:gd name="connsiteY13" fmla="*/ 10418 h 2139198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1994 w 7226011"/>
              <a:gd name="connsiteY9" fmla="*/ 200904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0774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780009 w 7226011"/>
              <a:gd name="connsiteY5" fmla="*/ 2019789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6011" h="2141006">
                <a:moveTo>
                  <a:pt x="2322194" y="12226"/>
                </a:moveTo>
                <a:cubicBezTo>
                  <a:pt x="3605338" y="-19250"/>
                  <a:pt x="5313443" y="17301"/>
                  <a:pt x="6195724" y="40532"/>
                </a:cubicBezTo>
                <a:cubicBezTo>
                  <a:pt x="6508719" y="48792"/>
                  <a:pt x="7097076" y="77428"/>
                  <a:pt x="7158806" y="515643"/>
                </a:cubicBezTo>
                <a:cubicBezTo>
                  <a:pt x="7236215" y="873660"/>
                  <a:pt x="7261290" y="1048760"/>
                  <a:pt x="7154949" y="1607500"/>
                </a:cubicBezTo>
                <a:cubicBezTo>
                  <a:pt x="7066049" y="1860755"/>
                  <a:pt x="6634160" y="1982482"/>
                  <a:pt x="6364279" y="1987683"/>
                </a:cubicBezTo>
                <a:cubicBezTo>
                  <a:pt x="6270018" y="1996395"/>
                  <a:pt x="5870674" y="2018753"/>
                  <a:pt x="5780009" y="2019789"/>
                </a:cubicBezTo>
                <a:cubicBezTo>
                  <a:pt x="5672434" y="2102531"/>
                  <a:pt x="5576976" y="2125733"/>
                  <a:pt x="5543021" y="2141006"/>
                </a:cubicBezTo>
                <a:cubicBezTo>
                  <a:pt x="5533632" y="2111607"/>
                  <a:pt x="5578081" y="2102640"/>
                  <a:pt x="5437982" y="2024818"/>
                </a:cubicBezTo>
                <a:lnTo>
                  <a:pt x="4346401" y="2044237"/>
                </a:lnTo>
                <a:cubicBezTo>
                  <a:pt x="3112461" y="2079188"/>
                  <a:pt x="1129402" y="2057526"/>
                  <a:pt x="735381" y="2023734"/>
                </a:cubicBezTo>
                <a:lnTo>
                  <a:pt x="550546" y="1972600"/>
                </a:lnTo>
                <a:cubicBezTo>
                  <a:pt x="103489" y="1805582"/>
                  <a:pt x="117554" y="1547940"/>
                  <a:pt x="47500" y="1312861"/>
                </a:cubicBezTo>
                <a:cubicBezTo>
                  <a:pt x="-39101" y="1002381"/>
                  <a:pt x="1107" y="822060"/>
                  <a:pt x="100529" y="393804"/>
                </a:cubicBezTo>
                <a:cubicBezTo>
                  <a:pt x="159409" y="196268"/>
                  <a:pt x="466552" y="160282"/>
                  <a:pt x="669755" y="114893"/>
                </a:cubicBezTo>
                <a:cubicBezTo>
                  <a:pt x="1014131" y="35750"/>
                  <a:pt x="1676919" y="31067"/>
                  <a:pt x="2322194" y="1222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0E5E403-48BB-D554-A540-FDC22CB6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466725"/>
            <a:ext cx="110109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834A770-30F6-F145-AE1C-D698E4532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627"/>
          <a:stretch/>
        </p:blipFill>
        <p:spPr>
          <a:xfrm>
            <a:off x="329789" y="209262"/>
            <a:ext cx="11565732" cy="6412465"/>
          </a:xfrm>
          <a:custGeom>
            <a:avLst/>
            <a:gdLst/>
            <a:ahLst/>
            <a:cxnLst/>
            <a:rect l="l" t="t" r="r" b="b"/>
            <a:pathLst>
              <a:path w="11565732" h="6412465">
                <a:moveTo>
                  <a:pt x="6212327" y="311"/>
                </a:moveTo>
                <a:cubicBezTo>
                  <a:pt x="6779509" y="2217"/>
                  <a:pt x="7335460" y="13052"/>
                  <a:pt x="7848900" y="36620"/>
                </a:cubicBezTo>
                <a:cubicBezTo>
                  <a:pt x="8881707" y="93050"/>
                  <a:pt x="9942545" y="107076"/>
                  <a:pt x="10493743" y="344115"/>
                </a:cubicBezTo>
                <a:cubicBezTo>
                  <a:pt x="10818983" y="480058"/>
                  <a:pt x="11310587" y="587839"/>
                  <a:pt x="11404828" y="1179473"/>
                </a:cubicBezTo>
                <a:cubicBezTo>
                  <a:pt x="11563960" y="2462129"/>
                  <a:pt x="11628316" y="3002203"/>
                  <a:pt x="11489705" y="3932113"/>
                </a:cubicBezTo>
                <a:cubicBezTo>
                  <a:pt x="11377579" y="4636191"/>
                  <a:pt x="11400091" y="5407847"/>
                  <a:pt x="10684545" y="5908077"/>
                </a:cubicBezTo>
                <a:lnTo>
                  <a:pt x="10388704" y="6061227"/>
                </a:lnTo>
                <a:cubicBezTo>
                  <a:pt x="9758046" y="6162437"/>
                  <a:pt x="6584023" y="6227316"/>
                  <a:pt x="4609016" y="6122635"/>
                </a:cubicBezTo>
                <a:lnTo>
                  <a:pt x="2861865" y="6064474"/>
                </a:lnTo>
                <a:cubicBezTo>
                  <a:pt x="2637627" y="6297556"/>
                  <a:pt x="2708771" y="6324413"/>
                  <a:pt x="2693743" y="6412465"/>
                </a:cubicBezTo>
                <a:cubicBezTo>
                  <a:pt x="2639396" y="6366722"/>
                  <a:pt x="2486609" y="6297230"/>
                  <a:pt x="2314427" y="6049412"/>
                </a:cubicBezTo>
                <a:cubicBezTo>
                  <a:pt x="2169312" y="6046309"/>
                  <a:pt x="1530134" y="5979345"/>
                  <a:pt x="1379263" y="5953252"/>
                </a:cubicBezTo>
                <a:cubicBezTo>
                  <a:pt x="947300" y="5937675"/>
                  <a:pt x="256031" y="5573094"/>
                  <a:pt x="113741" y="4814577"/>
                </a:cubicBezTo>
                <a:cubicBezTo>
                  <a:pt x="-56465" y="3141112"/>
                  <a:pt x="-16331" y="2616675"/>
                  <a:pt x="107567" y="1544389"/>
                </a:cubicBezTo>
                <a:cubicBezTo>
                  <a:pt x="206370" y="231904"/>
                  <a:pt x="1148077" y="146138"/>
                  <a:pt x="1649047" y="121398"/>
                </a:cubicBezTo>
                <a:cubicBezTo>
                  <a:pt x="2708161" y="69214"/>
                  <a:pt x="4510781" y="-5410"/>
                  <a:pt x="6212327" y="311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9789" y="209264"/>
            <a:ext cx="11565731" cy="6412463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477886 w 7189749"/>
              <a:gd name="connsiteY9" fmla="*/ 1939938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64150 w 7189749"/>
              <a:gd name="connsiteY0" fmla="*/ 16881 h 2104681"/>
              <a:gd name="connsiteX1" fmla="*/ 6161306 w 7189749"/>
              <a:gd name="connsiteY1" fmla="*/ 16501 h 2104681"/>
              <a:gd name="connsiteX2" fmla="*/ 7109051 w 7189749"/>
              <a:gd name="connsiteY2" fmla="*/ 417848 h 2104681"/>
              <a:gd name="connsiteX3" fmla="*/ 7128199 w 7189749"/>
              <a:gd name="connsiteY3" fmla="*/ 1620351 h 2104681"/>
              <a:gd name="connsiteX4" fmla="*/ 6314524 w 7189749"/>
              <a:gd name="connsiteY4" fmla="*/ 1934966 h 2104681"/>
              <a:gd name="connsiteX5" fmla="*/ 5821971 w 7189749"/>
              <a:gd name="connsiteY5" fmla="*/ 1950843 h 2104681"/>
              <a:gd name="connsiteX6" fmla="*/ 5600624 w 7189749"/>
              <a:gd name="connsiteY6" fmla="*/ 2104681 h 2104681"/>
              <a:gd name="connsiteX7" fmla="*/ 5465013 w 7189749"/>
              <a:gd name="connsiteY7" fmla="*/ 1951882 h 2104681"/>
              <a:gd name="connsiteX8" fmla="*/ 4648073 w 7189749"/>
              <a:gd name="connsiteY8" fmla="*/ 1955071 h 2104681"/>
              <a:gd name="connsiteX9" fmla="*/ 585244 w 7189749"/>
              <a:gd name="connsiteY9" fmla="*/ 1952232 h 2104681"/>
              <a:gd name="connsiteX10" fmla="*/ 59092 w 7189749"/>
              <a:gd name="connsiteY10" fmla="*/ 1358333 h 2104681"/>
              <a:gd name="connsiteX11" fmla="*/ 81448 w 7189749"/>
              <a:gd name="connsiteY11" fmla="*/ 312401 h 2104681"/>
              <a:gd name="connsiteX12" fmla="*/ 658343 w 7189749"/>
              <a:gd name="connsiteY12" fmla="*/ 45784 h 2104681"/>
              <a:gd name="connsiteX13" fmla="*/ 2464150 w 7189749"/>
              <a:gd name="connsiteY13" fmla="*/ 16881 h 2104681"/>
              <a:gd name="connsiteX0" fmla="*/ 2493978 w 7219577"/>
              <a:gd name="connsiteY0" fmla="*/ 16881 h 2104681"/>
              <a:gd name="connsiteX1" fmla="*/ 6191134 w 7219577"/>
              <a:gd name="connsiteY1" fmla="*/ 16501 h 2104681"/>
              <a:gd name="connsiteX2" fmla="*/ 7138879 w 7219577"/>
              <a:gd name="connsiteY2" fmla="*/ 417848 h 2104681"/>
              <a:gd name="connsiteX3" fmla="*/ 7158027 w 7219577"/>
              <a:gd name="connsiteY3" fmla="*/ 1620351 h 2104681"/>
              <a:gd name="connsiteX4" fmla="*/ 6344352 w 7219577"/>
              <a:gd name="connsiteY4" fmla="*/ 1934966 h 2104681"/>
              <a:gd name="connsiteX5" fmla="*/ 5851799 w 7219577"/>
              <a:gd name="connsiteY5" fmla="*/ 1950843 h 2104681"/>
              <a:gd name="connsiteX6" fmla="*/ 5630452 w 7219577"/>
              <a:gd name="connsiteY6" fmla="*/ 2104681 h 2104681"/>
              <a:gd name="connsiteX7" fmla="*/ 5494841 w 7219577"/>
              <a:gd name="connsiteY7" fmla="*/ 1951882 h 2104681"/>
              <a:gd name="connsiteX8" fmla="*/ 4677901 w 7219577"/>
              <a:gd name="connsiteY8" fmla="*/ 1955071 h 2104681"/>
              <a:gd name="connsiteX9" fmla="*/ 615072 w 7219577"/>
              <a:gd name="connsiteY9" fmla="*/ 1952232 h 2104681"/>
              <a:gd name="connsiteX10" fmla="*/ 42910 w 7219577"/>
              <a:gd name="connsiteY10" fmla="*/ 1288667 h 2104681"/>
              <a:gd name="connsiteX11" fmla="*/ 111276 w 7219577"/>
              <a:gd name="connsiteY11" fmla="*/ 312401 h 2104681"/>
              <a:gd name="connsiteX12" fmla="*/ 688171 w 7219577"/>
              <a:gd name="connsiteY12" fmla="*/ 45784 h 2104681"/>
              <a:gd name="connsiteX13" fmla="*/ 2493978 w 721957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682491 w 7224167"/>
              <a:gd name="connsiteY8" fmla="*/ 1955071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499431 w 7224167"/>
              <a:gd name="connsiteY7" fmla="*/ 1951882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48942 w 7224167"/>
              <a:gd name="connsiteY4" fmla="*/ 1934966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24167"/>
              <a:gd name="connsiteY0" fmla="*/ 16881 h 2104681"/>
              <a:gd name="connsiteX1" fmla="*/ 6195724 w 7224167"/>
              <a:gd name="connsiteY1" fmla="*/ 16501 h 2104681"/>
              <a:gd name="connsiteX2" fmla="*/ 7143469 w 7224167"/>
              <a:gd name="connsiteY2" fmla="*/ 417848 h 2104681"/>
              <a:gd name="connsiteX3" fmla="*/ 7162617 w 7224167"/>
              <a:gd name="connsiteY3" fmla="*/ 1620351 h 2104681"/>
              <a:gd name="connsiteX4" fmla="*/ 6364279 w 7224167"/>
              <a:gd name="connsiteY4" fmla="*/ 1951358 h 2104681"/>
              <a:gd name="connsiteX5" fmla="*/ 5856389 w 7224167"/>
              <a:gd name="connsiteY5" fmla="*/ 1950843 h 2104681"/>
              <a:gd name="connsiteX6" fmla="*/ 5635042 w 7224167"/>
              <a:gd name="connsiteY6" fmla="*/ 2104681 h 2104681"/>
              <a:gd name="connsiteX7" fmla="*/ 5522436 w 7224167"/>
              <a:gd name="connsiteY7" fmla="*/ 1968274 h 2104681"/>
              <a:gd name="connsiteX8" fmla="*/ 4498449 w 7224167"/>
              <a:gd name="connsiteY8" fmla="*/ 1987855 h 2104681"/>
              <a:gd name="connsiteX9" fmla="*/ 619662 w 7224167"/>
              <a:gd name="connsiteY9" fmla="*/ 1952232 h 2104681"/>
              <a:gd name="connsiteX10" fmla="*/ 47500 w 7224167"/>
              <a:gd name="connsiteY10" fmla="*/ 1288667 h 2104681"/>
              <a:gd name="connsiteX11" fmla="*/ 100529 w 7224167"/>
              <a:gd name="connsiteY11" fmla="*/ 357479 h 2104681"/>
              <a:gd name="connsiteX12" fmla="*/ 692761 w 7224167"/>
              <a:gd name="connsiteY12" fmla="*/ 45784 h 2104681"/>
              <a:gd name="connsiteX13" fmla="*/ 2498568 w 7224167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498568 w 7219452"/>
              <a:gd name="connsiteY0" fmla="*/ 16881 h 2104681"/>
              <a:gd name="connsiteX1" fmla="*/ 6195724 w 7219452"/>
              <a:gd name="connsiteY1" fmla="*/ 16501 h 2104681"/>
              <a:gd name="connsiteX2" fmla="*/ 7143469 w 7219452"/>
              <a:gd name="connsiteY2" fmla="*/ 417848 h 2104681"/>
              <a:gd name="connsiteX3" fmla="*/ 7154949 w 7219452"/>
              <a:gd name="connsiteY3" fmla="*/ 1571175 h 2104681"/>
              <a:gd name="connsiteX4" fmla="*/ 6364279 w 7219452"/>
              <a:gd name="connsiteY4" fmla="*/ 1951358 h 2104681"/>
              <a:gd name="connsiteX5" fmla="*/ 5856389 w 7219452"/>
              <a:gd name="connsiteY5" fmla="*/ 1950843 h 2104681"/>
              <a:gd name="connsiteX6" fmla="*/ 5635042 w 7219452"/>
              <a:gd name="connsiteY6" fmla="*/ 2104681 h 2104681"/>
              <a:gd name="connsiteX7" fmla="*/ 5522436 w 7219452"/>
              <a:gd name="connsiteY7" fmla="*/ 1968274 h 2104681"/>
              <a:gd name="connsiteX8" fmla="*/ 4498449 w 7219452"/>
              <a:gd name="connsiteY8" fmla="*/ 1987855 h 2104681"/>
              <a:gd name="connsiteX9" fmla="*/ 619662 w 7219452"/>
              <a:gd name="connsiteY9" fmla="*/ 1952232 h 2104681"/>
              <a:gd name="connsiteX10" fmla="*/ 47500 w 7219452"/>
              <a:gd name="connsiteY10" fmla="*/ 1288667 h 2104681"/>
              <a:gd name="connsiteX11" fmla="*/ 100529 w 7219452"/>
              <a:gd name="connsiteY11" fmla="*/ 357479 h 2104681"/>
              <a:gd name="connsiteX12" fmla="*/ 692761 w 7219452"/>
              <a:gd name="connsiteY12" fmla="*/ 45784 h 2104681"/>
              <a:gd name="connsiteX13" fmla="*/ 2498568 w 7219452"/>
              <a:gd name="connsiteY13" fmla="*/ 16881 h 2104681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92761 w 7219452"/>
              <a:gd name="connsiteY12" fmla="*/ 78797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708097 w 7219452"/>
              <a:gd name="connsiteY12" fmla="*/ 82895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19452"/>
              <a:gd name="connsiteY0" fmla="*/ 8914 h 2137694"/>
              <a:gd name="connsiteX1" fmla="*/ 6195724 w 7219452"/>
              <a:gd name="connsiteY1" fmla="*/ 49514 h 2137694"/>
              <a:gd name="connsiteX2" fmla="*/ 7143469 w 7219452"/>
              <a:gd name="connsiteY2" fmla="*/ 450861 h 2137694"/>
              <a:gd name="connsiteX3" fmla="*/ 7154949 w 7219452"/>
              <a:gd name="connsiteY3" fmla="*/ 1604188 h 2137694"/>
              <a:gd name="connsiteX4" fmla="*/ 6364279 w 7219452"/>
              <a:gd name="connsiteY4" fmla="*/ 1984371 h 2137694"/>
              <a:gd name="connsiteX5" fmla="*/ 5856389 w 7219452"/>
              <a:gd name="connsiteY5" fmla="*/ 1983856 h 2137694"/>
              <a:gd name="connsiteX6" fmla="*/ 5635042 w 7219452"/>
              <a:gd name="connsiteY6" fmla="*/ 2137694 h 2137694"/>
              <a:gd name="connsiteX7" fmla="*/ 5522436 w 7219452"/>
              <a:gd name="connsiteY7" fmla="*/ 2001287 h 2137694"/>
              <a:gd name="connsiteX8" fmla="*/ 4498449 w 7219452"/>
              <a:gd name="connsiteY8" fmla="*/ 2020868 h 2137694"/>
              <a:gd name="connsiteX9" fmla="*/ 619662 w 7219452"/>
              <a:gd name="connsiteY9" fmla="*/ 1985245 h 2137694"/>
              <a:gd name="connsiteX10" fmla="*/ 47500 w 7219452"/>
              <a:gd name="connsiteY10" fmla="*/ 1321680 h 2137694"/>
              <a:gd name="connsiteX11" fmla="*/ 100529 w 7219452"/>
              <a:gd name="connsiteY11" fmla="*/ 390492 h 2137694"/>
              <a:gd name="connsiteX12" fmla="*/ 669755 w 7219452"/>
              <a:gd name="connsiteY12" fmla="*/ 111581 h 2137694"/>
              <a:gd name="connsiteX13" fmla="*/ 2322194 w 7219452"/>
              <a:gd name="connsiteY13" fmla="*/ 8914 h 2137694"/>
              <a:gd name="connsiteX0" fmla="*/ 2322194 w 7226011"/>
              <a:gd name="connsiteY0" fmla="*/ 8914 h 2137694"/>
              <a:gd name="connsiteX1" fmla="*/ 6195724 w 7226011"/>
              <a:gd name="connsiteY1" fmla="*/ 49514 h 2137694"/>
              <a:gd name="connsiteX2" fmla="*/ 7158806 w 7226011"/>
              <a:gd name="connsiteY2" fmla="*/ 512331 h 2137694"/>
              <a:gd name="connsiteX3" fmla="*/ 7154949 w 7226011"/>
              <a:gd name="connsiteY3" fmla="*/ 1604188 h 2137694"/>
              <a:gd name="connsiteX4" fmla="*/ 6364279 w 7226011"/>
              <a:gd name="connsiteY4" fmla="*/ 1984371 h 2137694"/>
              <a:gd name="connsiteX5" fmla="*/ 5856389 w 7226011"/>
              <a:gd name="connsiteY5" fmla="*/ 1983856 h 2137694"/>
              <a:gd name="connsiteX6" fmla="*/ 5635042 w 7226011"/>
              <a:gd name="connsiteY6" fmla="*/ 2137694 h 2137694"/>
              <a:gd name="connsiteX7" fmla="*/ 5522436 w 7226011"/>
              <a:gd name="connsiteY7" fmla="*/ 2001287 h 2137694"/>
              <a:gd name="connsiteX8" fmla="*/ 4498449 w 7226011"/>
              <a:gd name="connsiteY8" fmla="*/ 2020868 h 2137694"/>
              <a:gd name="connsiteX9" fmla="*/ 619662 w 7226011"/>
              <a:gd name="connsiteY9" fmla="*/ 1985245 h 2137694"/>
              <a:gd name="connsiteX10" fmla="*/ 47500 w 7226011"/>
              <a:gd name="connsiteY10" fmla="*/ 1321680 h 2137694"/>
              <a:gd name="connsiteX11" fmla="*/ 100529 w 7226011"/>
              <a:gd name="connsiteY11" fmla="*/ 390492 h 2137694"/>
              <a:gd name="connsiteX12" fmla="*/ 669755 w 7226011"/>
              <a:gd name="connsiteY12" fmla="*/ 111581 h 2137694"/>
              <a:gd name="connsiteX13" fmla="*/ 2322194 w 7226011"/>
              <a:gd name="connsiteY13" fmla="*/ 8914 h 2137694"/>
              <a:gd name="connsiteX0" fmla="*/ 2322194 w 7226011"/>
              <a:gd name="connsiteY0" fmla="*/ 10418 h 2139198"/>
              <a:gd name="connsiteX1" fmla="*/ 6195724 w 7226011"/>
              <a:gd name="connsiteY1" fmla="*/ 38724 h 2139198"/>
              <a:gd name="connsiteX2" fmla="*/ 7158806 w 7226011"/>
              <a:gd name="connsiteY2" fmla="*/ 513835 h 2139198"/>
              <a:gd name="connsiteX3" fmla="*/ 7154949 w 7226011"/>
              <a:gd name="connsiteY3" fmla="*/ 1605692 h 2139198"/>
              <a:gd name="connsiteX4" fmla="*/ 6364279 w 7226011"/>
              <a:gd name="connsiteY4" fmla="*/ 1985875 h 2139198"/>
              <a:gd name="connsiteX5" fmla="*/ 5856389 w 7226011"/>
              <a:gd name="connsiteY5" fmla="*/ 1985360 h 2139198"/>
              <a:gd name="connsiteX6" fmla="*/ 5635042 w 7226011"/>
              <a:gd name="connsiteY6" fmla="*/ 2139198 h 2139198"/>
              <a:gd name="connsiteX7" fmla="*/ 5522436 w 7226011"/>
              <a:gd name="connsiteY7" fmla="*/ 2002791 h 2139198"/>
              <a:gd name="connsiteX8" fmla="*/ 4498449 w 7226011"/>
              <a:gd name="connsiteY8" fmla="*/ 2022372 h 2139198"/>
              <a:gd name="connsiteX9" fmla="*/ 619662 w 7226011"/>
              <a:gd name="connsiteY9" fmla="*/ 1986749 h 2139198"/>
              <a:gd name="connsiteX10" fmla="*/ 47500 w 7226011"/>
              <a:gd name="connsiteY10" fmla="*/ 1323184 h 2139198"/>
              <a:gd name="connsiteX11" fmla="*/ 100529 w 7226011"/>
              <a:gd name="connsiteY11" fmla="*/ 391996 h 2139198"/>
              <a:gd name="connsiteX12" fmla="*/ 669755 w 7226011"/>
              <a:gd name="connsiteY12" fmla="*/ 113085 h 2139198"/>
              <a:gd name="connsiteX13" fmla="*/ 2322194 w 7226011"/>
              <a:gd name="connsiteY13" fmla="*/ 10418 h 2139198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9662 w 7226011"/>
              <a:gd name="connsiteY9" fmla="*/ 198855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611994 w 7226011"/>
              <a:gd name="connsiteY9" fmla="*/ 2009047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56389 w 7226011"/>
              <a:gd name="connsiteY5" fmla="*/ 1987168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635042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522436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98449 w 7226011"/>
              <a:gd name="connsiteY8" fmla="*/ 2024180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48720 w 7226011"/>
              <a:gd name="connsiteY5" fmla="*/ 2003560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542979 w 7226011"/>
              <a:gd name="connsiteY9" fmla="*/ 2004949 h 2141006"/>
              <a:gd name="connsiteX10" fmla="*/ 47500 w 7226011"/>
              <a:gd name="connsiteY10" fmla="*/ 1324992 h 2141006"/>
              <a:gd name="connsiteX11" fmla="*/ 100529 w 7226011"/>
              <a:gd name="connsiteY11" fmla="*/ 393804 h 2141006"/>
              <a:gd name="connsiteX12" fmla="*/ 669755 w 7226011"/>
              <a:gd name="connsiteY12" fmla="*/ 114893 h 2141006"/>
              <a:gd name="connsiteX13" fmla="*/ 2322194 w 7226011"/>
              <a:gd name="connsiteY13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42979 w 7226011"/>
              <a:gd name="connsiteY10" fmla="*/ 2004949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621878 w 7226011"/>
              <a:gd name="connsiteY9" fmla="*/ 2011603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24992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84731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44770 w 7226011"/>
              <a:gd name="connsiteY8" fmla="*/ 2011886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452337 w 7226011"/>
              <a:gd name="connsiteY8" fmla="*/ 2036149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05114 w 7226011"/>
              <a:gd name="connsiteY9" fmla="*/ 2007559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0415 w 7226011"/>
              <a:gd name="connsiteY7" fmla="*/ 2004599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0774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802709 w 7226011"/>
              <a:gd name="connsiteY5" fmla="*/ 2007658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  <a:gd name="connsiteX0" fmla="*/ 2322194 w 7226011"/>
              <a:gd name="connsiteY0" fmla="*/ 12226 h 2141006"/>
              <a:gd name="connsiteX1" fmla="*/ 6195724 w 7226011"/>
              <a:gd name="connsiteY1" fmla="*/ 40532 h 2141006"/>
              <a:gd name="connsiteX2" fmla="*/ 7158806 w 7226011"/>
              <a:gd name="connsiteY2" fmla="*/ 515643 h 2141006"/>
              <a:gd name="connsiteX3" fmla="*/ 7154949 w 7226011"/>
              <a:gd name="connsiteY3" fmla="*/ 1607500 h 2141006"/>
              <a:gd name="connsiteX4" fmla="*/ 6364279 w 7226011"/>
              <a:gd name="connsiteY4" fmla="*/ 1987683 h 2141006"/>
              <a:gd name="connsiteX5" fmla="*/ 5780009 w 7226011"/>
              <a:gd name="connsiteY5" fmla="*/ 2019789 h 2141006"/>
              <a:gd name="connsiteX6" fmla="*/ 5543021 w 7226011"/>
              <a:gd name="connsiteY6" fmla="*/ 2141006 h 2141006"/>
              <a:gd name="connsiteX7" fmla="*/ 5437982 w 7226011"/>
              <a:gd name="connsiteY7" fmla="*/ 2024818 h 2141006"/>
              <a:gd name="connsiteX8" fmla="*/ 4346401 w 7226011"/>
              <a:gd name="connsiteY8" fmla="*/ 2044237 h 2141006"/>
              <a:gd name="connsiteX9" fmla="*/ 735381 w 7226011"/>
              <a:gd name="connsiteY9" fmla="*/ 2023734 h 2141006"/>
              <a:gd name="connsiteX10" fmla="*/ 550546 w 7226011"/>
              <a:gd name="connsiteY10" fmla="*/ 1972600 h 2141006"/>
              <a:gd name="connsiteX11" fmla="*/ 47500 w 7226011"/>
              <a:gd name="connsiteY11" fmla="*/ 1312861 h 2141006"/>
              <a:gd name="connsiteX12" fmla="*/ 100529 w 7226011"/>
              <a:gd name="connsiteY12" fmla="*/ 393804 h 2141006"/>
              <a:gd name="connsiteX13" fmla="*/ 669755 w 7226011"/>
              <a:gd name="connsiteY13" fmla="*/ 114893 h 2141006"/>
              <a:gd name="connsiteX14" fmla="*/ 2322194 w 7226011"/>
              <a:gd name="connsiteY14" fmla="*/ 12226 h 214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26011" h="2141006">
                <a:moveTo>
                  <a:pt x="2322194" y="12226"/>
                </a:moveTo>
                <a:cubicBezTo>
                  <a:pt x="3605338" y="-19250"/>
                  <a:pt x="5313443" y="17301"/>
                  <a:pt x="6195724" y="40532"/>
                </a:cubicBezTo>
                <a:cubicBezTo>
                  <a:pt x="6508719" y="48792"/>
                  <a:pt x="7097076" y="77428"/>
                  <a:pt x="7158806" y="515643"/>
                </a:cubicBezTo>
                <a:cubicBezTo>
                  <a:pt x="7236215" y="873660"/>
                  <a:pt x="7261290" y="1048760"/>
                  <a:pt x="7154949" y="1607500"/>
                </a:cubicBezTo>
                <a:cubicBezTo>
                  <a:pt x="7066049" y="1860755"/>
                  <a:pt x="6634160" y="1982482"/>
                  <a:pt x="6364279" y="1987683"/>
                </a:cubicBezTo>
                <a:cubicBezTo>
                  <a:pt x="6270018" y="1996395"/>
                  <a:pt x="5870674" y="2018753"/>
                  <a:pt x="5780009" y="2019789"/>
                </a:cubicBezTo>
                <a:cubicBezTo>
                  <a:pt x="5672434" y="2102531"/>
                  <a:pt x="5576976" y="2125733"/>
                  <a:pt x="5543021" y="2141006"/>
                </a:cubicBezTo>
                <a:cubicBezTo>
                  <a:pt x="5533632" y="2111607"/>
                  <a:pt x="5578081" y="2102640"/>
                  <a:pt x="5437982" y="2024818"/>
                </a:cubicBezTo>
                <a:lnTo>
                  <a:pt x="4346401" y="2044237"/>
                </a:lnTo>
                <a:cubicBezTo>
                  <a:pt x="3112461" y="2079188"/>
                  <a:pt x="1129402" y="2057526"/>
                  <a:pt x="735381" y="2023734"/>
                </a:cubicBezTo>
                <a:lnTo>
                  <a:pt x="550546" y="1972600"/>
                </a:lnTo>
                <a:cubicBezTo>
                  <a:pt x="103489" y="1805582"/>
                  <a:pt x="117554" y="1547940"/>
                  <a:pt x="47500" y="1312861"/>
                </a:cubicBezTo>
                <a:cubicBezTo>
                  <a:pt x="-39101" y="1002381"/>
                  <a:pt x="1107" y="822060"/>
                  <a:pt x="100529" y="393804"/>
                </a:cubicBezTo>
                <a:cubicBezTo>
                  <a:pt x="159409" y="196268"/>
                  <a:pt x="466552" y="160282"/>
                  <a:pt x="669755" y="114893"/>
                </a:cubicBezTo>
                <a:cubicBezTo>
                  <a:pt x="1014131" y="35750"/>
                  <a:pt x="1676919" y="31067"/>
                  <a:pt x="2322194" y="1222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58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899C75C-90DA-7228-484E-698E39D15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376" b="-1"/>
          <a:stretch/>
        </p:blipFill>
        <p:spPr>
          <a:xfrm>
            <a:off x="312391" y="264816"/>
            <a:ext cx="11567217" cy="6328368"/>
          </a:xfrm>
          <a:custGeom>
            <a:avLst/>
            <a:gdLst/>
            <a:ahLst/>
            <a:cxnLst/>
            <a:rect l="l" t="t" r="r" b="b"/>
            <a:pathLst>
              <a:path w="11567217" h="6441619">
                <a:moveTo>
                  <a:pt x="9679836" y="0"/>
                </a:moveTo>
                <a:lnTo>
                  <a:pt x="11263417" y="10894"/>
                </a:lnTo>
                <a:cubicBezTo>
                  <a:pt x="11382301" y="17609"/>
                  <a:pt x="11536424" y="1002"/>
                  <a:pt x="11567217" y="48535"/>
                </a:cubicBezTo>
                <a:lnTo>
                  <a:pt x="11567217" y="920385"/>
                </a:lnTo>
                <a:lnTo>
                  <a:pt x="11562633" y="920385"/>
                </a:lnTo>
                <a:cubicBezTo>
                  <a:pt x="11561314" y="981047"/>
                  <a:pt x="11559994" y="1041707"/>
                  <a:pt x="11558673" y="1102369"/>
                </a:cubicBezTo>
                <a:cubicBezTo>
                  <a:pt x="11538593" y="1912963"/>
                  <a:pt x="11489274" y="3018042"/>
                  <a:pt x="11478497" y="3567409"/>
                </a:cubicBezTo>
                <a:cubicBezTo>
                  <a:pt x="11462398" y="5701255"/>
                  <a:pt x="11559955" y="6032078"/>
                  <a:pt x="11419158" y="6004157"/>
                </a:cubicBezTo>
                <a:cubicBezTo>
                  <a:pt x="9251662" y="6066645"/>
                  <a:pt x="7569263" y="6051924"/>
                  <a:pt x="5959237" y="6020581"/>
                </a:cubicBezTo>
                <a:lnTo>
                  <a:pt x="3421962" y="5987283"/>
                </a:lnTo>
                <a:lnTo>
                  <a:pt x="3256091" y="5985847"/>
                </a:lnTo>
                <a:cubicBezTo>
                  <a:pt x="3256091" y="5985847"/>
                  <a:pt x="3202546" y="6178335"/>
                  <a:pt x="3247524" y="6441619"/>
                </a:cubicBezTo>
                <a:cubicBezTo>
                  <a:pt x="3105860" y="6376309"/>
                  <a:pt x="2740072" y="6127820"/>
                  <a:pt x="2641243" y="5985973"/>
                </a:cubicBezTo>
                <a:cubicBezTo>
                  <a:pt x="2554500" y="5983200"/>
                  <a:pt x="2244548" y="5991703"/>
                  <a:pt x="1884360" y="5984703"/>
                </a:cubicBezTo>
                <a:lnTo>
                  <a:pt x="1588284" y="5987613"/>
                </a:lnTo>
                <a:lnTo>
                  <a:pt x="670952" y="5995578"/>
                </a:lnTo>
                <a:cubicBezTo>
                  <a:pt x="414619" y="5985794"/>
                  <a:pt x="276640" y="6005701"/>
                  <a:pt x="37645" y="5979095"/>
                </a:cubicBezTo>
                <a:cubicBezTo>
                  <a:pt x="-689" y="5771035"/>
                  <a:pt x="42065" y="4461454"/>
                  <a:pt x="28759" y="2654083"/>
                </a:cubicBezTo>
                <a:cubicBezTo>
                  <a:pt x="-19465" y="1559448"/>
                  <a:pt x="-590" y="609295"/>
                  <a:pt x="38085" y="178493"/>
                </a:cubicBezTo>
                <a:cubicBezTo>
                  <a:pt x="53618" y="5473"/>
                  <a:pt x="137949" y="89242"/>
                  <a:pt x="282852" y="71404"/>
                </a:cubicBezTo>
                <a:cubicBezTo>
                  <a:pt x="427756" y="53566"/>
                  <a:pt x="708022" y="87580"/>
                  <a:pt x="907507" y="71464"/>
                </a:cubicBezTo>
                <a:lnTo>
                  <a:pt x="3988873" y="76849"/>
                </a:lnTo>
                <a:close/>
              </a:path>
            </a:pathLst>
          </a:cu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645D8AAA-8B30-4DA3-A631-05C6DD3B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2391" y="264816"/>
            <a:ext cx="11567216" cy="632836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1242"/>
              <a:gd name="connsiteY0" fmla="*/ 39610 h 6402571"/>
              <a:gd name="connsiteX1" fmla="*/ 304663 w 11601242"/>
              <a:gd name="connsiteY1" fmla="*/ 50371 h 6402571"/>
              <a:gd name="connsiteX2" fmla="*/ 0 w 11601242"/>
              <a:gd name="connsiteY2" fmla="*/ 87552 h 6402571"/>
              <a:gd name="connsiteX3" fmla="*/ 0 w 11601242"/>
              <a:gd name="connsiteY3" fmla="*/ 948756 h 6402571"/>
              <a:gd name="connsiteX4" fmla="*/ 4597 w 11601242"/>
              <a:gd name="connsiteY4" fmla="*/ 948756 h 6402571"/>
              <a:gd name="connsiteX5" fmla="*/ 8568 w 11601242"/>
              <a:gd name="connsiteY5" fmla="*/ 1128518 h 6402571"/>
              <a:gd name="connsiteX6" fmla="*/ 88972 w 11601242"/>
              <a:gd name="connsiteY6" fmla="*/ 3563458 h 6402571"/>
              <a:gd name="connsiteX7" fmla="*/ 148480 w 11601242"/>
              <a:gd name="connsiteY7" fmla="*/ 5970451 h 6402571"/>
              <a:gd name="connsiteX8" fmla="*/ 5623915 w 11601242"/>
              <a:gd name="connsiteY8" fmla="*/ 5986674 h 6402571"/>
              <a:gd name="connsiteX9" fmla="*/ 8143603 w 11601242"/>
              <a:gd name="connsiteY9" fmla="*/ 5952640 h 6402571"/>
              <a:gd name="connsiteX10" fmla="*/ 8168400 w 11601242"/>
              <a:gd name="connsiteY10" fmla="*/ 5953783 h 6402571"/>
              <a:gd name="connsiteX11" fmla="*/ 8334742 w 11601242"/>
              <a:gd name="connsiteY11" fmla="*/ 5952364 h 6402571"/>
              <a:gd name="connsiteX12" fmla="*/ 8343333 w 11601242"/>
              <a:gd name="connsiteY12" fmla="*/ 6402571 h 6402571"/>
              <a:gd name="connsiteX13" fmla="*/ 8951337 w 11601242"/>
              <a:gd name="connsiteY13" fmla="*/ 5952489 h 6402571"/>
              <a:gd name="connsiteX14" fmla="*/ 9710371 w 11601242"/>
              <a:gd name="connsiteY14" fmla="*/ 5951234 h 6402571"/>
              <a:gd name="connsiteX15" fmla="*/ 9804791 w 11601242"/>
              <a:gd name="connsiteY15" fmla="*/ 5947930 h 6402571"/>
              <a:gd name="connsiteX16" fmla="*/ 9863784 w 11601242"/>
              <a:gd name="connsiteY16" fmla="*/ 5948725 h 6402571"/>
              <a:gd name="connsiteX17" fmla="*/ 10007288 w 11601242"/>
              <a:gd name="connsiteY17" fmla="*/ 5954109 h 6402571"/>
              <a:gd name="connsiteX18" fmla="*/ 10927227 w 11601242"/>
              <a:gd name="connsiteY18" fmla="*/ 5961976 h 6402571"/>
              <a:gd name="connsiteX19" fmla="*/ 11562333 w 11601242"/>
              <a:gd name="connsiteY19" fmla="*/ 5945695 h 6402571"/>
              <a:gd name="connsiteX20" fmla="*/ 11571244 w 11601242"/>
              <a:gd name="connsiteY20" fmla="*/ 2661284 h 6402571"/>
              <a:gd name="connsiteX21" fmla="*/ 11561892 w 11601242"/>
              <a:gd name="connsiteY21" fmla="*/ 215923 h 6402571"/>
              <a:gd name="connsiteX22" fmla="*/ 11316429 w 11601242"/>
              <a:gd name="connsiteY22" fmla="*/ 110142 h 6402571"/>
              <a:gd name="connsiteX23" fmla="*/ 10689999 w 11601242"/>
              <a:gd name="connsiteY23" fmla="*/ 110201 h 6402571"/>
              <a:gd name="connsiteX24" fmla="*/ 7599878 w 11601242"/>
              <a:gd name="connsiteY24" fmla="*/ 115520 h 6402571"/>
              <a:gd name="connsiteX25" fmla="*/ 1892744 w 11601242"/>
              <a:gd name="connsiteY25" fmla="*/ 39610 h 640257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43603 w 11600084"/>
              <a:gd name="connsiteY9" fmla="*/ 5913030 h 6362961"/>
              <a:gd name="connsiteX10" fmla="*/ 8168400 w 11600084"/>
              <a:gd name="connsiteY10" fmla="*/ 5914173 h 6362961"/>
              <a:gd name="connsiteX11" fmla="*/ 8334742 w 11600084"/>
              <a:gd name="connsiteY11" fmla="*/ 5912754 h 6362961"/>
              <a:gd name="connsiteX12" fmla="*/ 8343333 w 11600084"/>
              <a:gd name="connsiteY12" fmla="*/ 6362961 h 6362961"/>
              <a:gd name="connsiteX13" fmla="*/ 8951337 w 11600084"/>
              <a:gd name="connsiteY13" fmla="*/ 5912879 h 6362961"/>
              <a:gd name="connsiteX14" fmla="*/ 9710371 w 11600084"/>
              <a:gd name="connsiteY14" fmla="*/ 5911624 h 6362961"/>
              <a:gd name="connsiteX15" fmla="*/ 9804791 w 11600084"/>
              <a:gd name="connsiteY15" fmla="*/ 5908320 h 6362961"/>
              <a:gd name="connsiteX16" fmla="*/ 9863784 w 11600084"/>
              <a:gd name="connsiteY16" fmla="*/ 5909115 h 6362961"/>
              <a:gd name="connsiteX17" fmla="*/ 10007288 w 11600084"/>
              <a:gd name="connsiteY17" fmla="*/ 5914499 h 6362961"/>
              <a:gd name="connsiteX18" fmla="*/ 10927227 w 11600084"/>
              <a:gd name="connsiteY18" fmla="*/ 5922366 h 6362961"/>
              <a:gd name="connsiteX19" fmla="*/ 11562333 w 11600084"/>
              <a:gd name="connsiteY19" fmla="*/ 5906085 h 6362961"/>
              <a:gd name="connsiteX20" fmla="*/ 11571244 w 11600084"/>
              <a:gd name="connsiteY20" fmla="*/ 2621674 h 6362961"/>
              <a:gd name="connsiteX21" fmla="*/ 11561892 w 11600084"/>
              <a:gd name="connsiteY21" fmla="*/ 176313 h 6362961"/>
              <a:gd name="connsiteX22" fmla="*/ 11316429 w 11600084"/>
              <a:gd name="connsiteY22" fmla="*/ 70532 h 6362961"/>
              <a:gd name="connsiteX23" fmla="*/ 10689999 w 11600084"/>
              <a:gd name="connsiteY23" fmla="*/ 70591 h 6362961"/>
              <a:gd name="connsiteX24" fmla="*/ 7599878 w 11600084"/>
              <a:gd name="connsiteY24" fmla="*/ 75910 h 6362961"/>
              <a:gd name="connsiteX25" fmla="*/ 1892744 w 11600084"/>
              <a:gd name="connsiteY25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04791 w 11600084"/>
              <a:gd name="connsiteY14" fmla="*/ 5908320 h 6362961"/>
              <a:gd name="connsiteX15" fmla="*/ 9863784 w 11600084"/>
              <a:gd name="connsiteY15" fmla="*/ 5909115 h 6362961"/>
              <a:gd name="connsiteX16" fmla="*/ 10007288 w 11600084"/>
              <a:gd name="connsiteY16" fmla="*/ 5914499 h 6362961"/>
              <a:gd name="connsiteX17" fmla="*/ 10927227 w 11600084"/>
              <a:gd name="connsiteY17" fmla="*/ 5922366 h 6362961"/>
              <a:gd name="connsiteX18" fmla="*/ 11562333 w 11600084"/>
              <a:gd name="connsiteY18" fmla="*/ 5906085 h 6362961"/>
              <a:gd name="connsiteX19" fmla="*/ 11571244 w 11600084"/>
              <a:gd name="connsiteY19" fmla="*/ 2621674 h 6362961"/>
              <a:gd name="connsiteX20" fmla="*/ 11561892 w 11600084"/>
              <a:gd name="connsiteY20" fmla="*/ 176313 h 6362961"/>
              <a:gd name="connsiteX21" fmla="*/ 11316429 w 11600084"/>
              <a:gd name="connsiteY21" fmla="*/ 70532 h 6362961"/>
              <a:gd name="connsiteX22" fmla="*/ 10689999 w 11600084"/>
              <a:gd name="connsiteY22" fmla="*/ 70591 h 6362961"/>
              <a:gd name="connsiteX23" fmla="*/ 7599878 w 11600084"/>
              <a:gd name="connsiteY23" fmla="*/ 75910 h 6362961"/>
              <a:gd name="connsiteX24" fmla="*/ 1892744 w 11600084"/>
              <a:gd name="connsiteY24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63784 w 11600084"/>
              <a:gd name="connsiteY14" fmla="*/ 5909115 h 6362961"/>
              <a:gd name="connsiteX15" fmla="*/ 10007288 w 11600084"/>
              <a:gd name="connsiteY15" fmla="*/ 5914499 h 6362961"/>
              <a:gd name="connsiteX16" fmla="*/ 10927227 w 11600084"/>
              <a:gd name="connsiteY16" fmla="*/ 5922366 h 6362961"/>
              <a:gd name="connsiteX17" fmla="*/ 11562333 w 11600084"/>
              <a:gd name="connsiteY17" fmla="*/ 5906085 h 6362961"/>
              <a:gd name="connsiteX18" fmla="*/ 11571244 w 11600084"/>
              <a:gd name="connsiteY18" fmla="*/ 2621674 h 6362961"/>
              <a:gd name="connsiteX19" fmla="*/ 11561892 w 11600084"/>
              <a:gd name="connsiteY19" fmla="*/ 176313 h 6362961"/>
              <a:gd name="connsiteX20" fmla="*/ 11316429 w 11600084"/>
              <a:gd name="connsiteY20" fmla="*/ 70532 h 6362961"/>
              <a:gd name="connsiteX21" fmla="*/ 10689999 w 11600084"/>
              <a:gd name="connsiteY21" fmla="*/ 70591 h 6362961"/>
              <a:gd name="connsiteX22" fmla="*/ 7599878 w 11600084"/>
              <a:gd name="connsiteY22" fmla="*/ 75910 h 6362961"/>
              <a:gd name="connsiteX23" fmla="*/ 1892744 w 11600084"/>
              <a:gd name="connsiteY23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00084" h="6362961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5920" y="969067"/>
                  <a:pt x="7244" y="1028987"/>
                  <a:pt x="8568" y="1088908"/>
                </a:cubicBezTo>
                <a:cubicBezTo>
                  <a:pt x="28705" y="1889604"/>
                  <a:pt x="78164" y="298118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4009314" y="5978024"/>
                  <a:pt x="5623915" y="5947064"/>
                </a:cubicBezTo>
                <a:lnTo>
                  <a:pt x="8168400" y="5914173"/>
                </a:lnTo>
                <a:lnTo>
                  <a:pt x="8334742" y="5912754"/>
                </a:lnTo>
                <a:cubicBezTo>
                  <a:pt x="8334742" y="5912754"/>
                  <a:pt x="8388439" y="6102892"/>
                  <a:pt x="8343333" y="6362961"/>
                </a:cubicBezTo>
                <a:cubicBezTo>
                  <a:pt x="8485400" y="6298448"/>
                  <a:pt x="8852227" y="6052994"/>
                  <a:pt x="8951337" y="5912879"/>
                </a:cubicBezTo>
                <a:cubicBezTo>
                  <a:pt x="9038326" y="5910139"/>
                  <a:pt x="9349159" y="5918539"/>
                  <a:pt x="9710371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184288" y="5912702"/>
                  <a:pt x="11322659" y="5932366"/>
                  <a:pt x="11562333" y="5906085"/>
                </a:cubicBezTo>
                <a:cubicBezTo>
                  <a:pt x="11600776" y="5700565"/>
                  <a:pt x="11557900" y="4406975"/>
                  <a:pt x="11571244" y="2621674"/>
                </a:cubicBezTo>
                <a:cubicBezTo>
                  <a:pt x="11619605" y="1540406"/>
                  <a:pt x="11600677" y="601855"/>
                  <a:pt x="11561892" y="176313"/>
                </a:cubicBezTo>
                <a:cubicBezTo>
                  <a:pt x="11546315" y="5406"/>
                  <a:pt x="11461744" y="88152"/>
                  <a:pt x="11316429" y="70532"/>
                </a:cubicBezTo>
                <a:cubicBezTo>
                  <a:pt x="11171114" y="52912"/>
                  <a:pt x="10890051" y="86510"/>
                  <a:pt x="10689999" y="70591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0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FC55B8C-83C7-E339-A2A5-49836389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61951"/>
            <a:ext cx="10829925" cy="62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7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A9634DD-B464-21B7-9132-8C4DD98C5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66700"/>
            <a:ext cx="10744199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1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5D4B687-F7CB-E74E-608A-665CAC1B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2" r="-1" b="4187"/>
          <a:stretch/>
        </p:blipFill>
        <p:spPr>
          <a:xfrm>
            <a:off x="332738" y="322050"/>
            <a:ext cx="11507692" cy="6299679"/>
          </a:xfrm>
          <a:custGeom>
            <a:avLst/>
            <a:gdLst/>
            <a:ahLst/>
            <a:cxnLst/>
            <a:rect l="l" t="t" r="r" b="b"/>
            <a:pathLst>
              <a:path w="11507692" h="6299679">
                <a:moveTo>
                  <a:pt x="6334931" y="29"/>
                </a:moveTo>
                <a:cubicBezTo>
                  <a:pt x="7693809" y="1177"/>
                  <a:pt x="9080260" y="37234"/>
                  <a:pt x="10377098" y="57707"/>
                </a:cubicBezTo>
                <a:cubicBezTo>
                  <a:pt x="10878068" y="82446"/>
                  <a:pt x="11279726" y="-64989"/>
                  <a:pt x="11378529" y="1247496"/>
                </a:cubicBezTo>
                <a:cubicBezTo>
                  <a:pt x="11502428" y="2319782"/>
                  <a:pt x="11579383" y="3175611"/>
                  <a:pt x="11409177" y="4849077"/>
                </a:cubicBezTo>
                <a:cubicBezTo>
                  <a:pt x="11266886" y="5607593"/>
                  <a:pt x="10956107" y="5738972"/>
                  <a:pt x="10106834" y="5791371"/>
                </a:cubicBezTo>
                <a:cubicBezTo>
                  <a:pt x="9955963" y="5817464"/>
                  <a:pt x="9463584" y="5835821"/>
                  <a:pt x="9318469" y="5838924"/>
                </a:cubicBezTo>
                <a:cubicBezTo>
                  <a:pt x="9146287" y="6086742"/>
                  <a:pt x="9018535" y="6253936"/>
                  <a:pt x="8964187" y="6299679"/>
                </a:cubicBezTo>
                <a:cubicBezTo>
                  <a:pt x="8949160" y="6211627"/>
                  <a:pt x="8971371" y="6075118"/>
                  <a:pt x="8747133" y="5842036"/>
                </a:cubicBezTo>
                <a:lnTo>
                  <a:pt x="7439564" y="5851587"/>
                </a:lnTo>
                <a:cubicBezTo>
                  <a:pt x="5431557" y="5747936"/>
                  <a:pt x="2210653" y="5974253"/>
                  <a:pt x="764891" y="5806262"/>
                </a:cubicBezTo>
                <a:cubicBezTo>
                  <a:pt x="49345" y="5657258"/>
                  <a:pt x="206708" y="4768393"/>
                  <a:pt x="94582" y="4064314"/>
                </a:cubicBezTo>
                <a:cubicBezTo>
                  <a:pt x="-44029" y="3134405"/>
                  <a:pt x="-28767" y="2214331"/>
                  <a:pt x="130364" y="931675"/>
                </a:cubicBezTo>
                <a:cubicBezTo>
                  <a:pt x="200058" y="143660"/>
                  <a:pt x="470733" y="158617"/>
                  <a:pt x="1053725" y="133138"/>
                </a:cubicBezTo>
                <a:cubicBezTo>
                  <a:pt x="1604922" y="67932"/>
                  <a:pt x="2911237" y="103002"/>
                  <a:pt x="3944044" y="46572"/>
                </a:cubicBezTo>
                <a:cubicBezTo>
                  <a:pt x="4714205" y="11219"/>
                  <a:pt x="5519604" y="-659"/>
                  <a:pt x="6334931" y="29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37EDE4-F547-4885-8B81-82188146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739" y="322051"/>
            <a:ext cx="11507691" cy="6299678"/>
          </a:xfrm>
          <a:custGeom>
            <a:avLst/>
            <a:gdLst>
              <a:gd name="connsiteX0" fmla="*/ 4456852 w 7096563"/>
              <a:gd name="connsiteY0" fmla="*/ 382 h 2526654"/>
              <a:gd name="connsiteX1" fmla="*/ 5996285 w 7096563"/>
              <a:gd name="connsiteY1" fmla="*/ 12882 h 2526654"/>
              <a:gd name="connsiteX2" fmla="*/ 7029234 w 7096563"/>
              <a:gd name="connsiteY2" fmla="*/ 444804 h 2526654"/>
              <a:gd name="connsiteX3" fmla="*/ 6956662 w 7096563"/>
              <a:gd name="connsiteY3" fmla="*/ 1562396 h 2526654"/>
              <a:gd name="connsiteX4" fmla="*/ 6145668 w 7096563"/>
              <a:gd name="connsiteY4" fmla="*/ 1942015 h 2526654"/>
              <a:gd name="connsiteX5" fmla="*/ 5837370 w 7096563"/>
              <a:gd name="connsiteY5" fmla="*/ 1959647 h 2526654"/>
              <a:gd name="connsiteX6" fmla="*/ 5815841 w 7096563"/>
              <a:gd name="connsiteY6" fmla="*/ 2526654 h 2526654"/>
              <a:gd name="connsiteX7" fmla="*/ 5303195 w 7096563"/>
              <a:gd name="connsiteY7" fmla="*/ 1946413 h 2526654"/>
              <a:gd name="connsiteX8" fmla="*/ 5039055 w 7096563"/>
              <a:gd name="connsiteY8" fmla="*/ 1933347 h 2526654"/>
              <a:gd name="connsiteX9" fmla="*/ 875181 w 7096563"/>
              <a:gd name="connsiteY9" fmla="*/ 1954285 h 2526654"/>
              <a:gd name="connsiteX10" fmla="*/ 149462 w 7096563"/>
              <a:gd name="connsiteY10" fmla="*/ 1489824 h 2526654"/>
              <a:gd name="connsiteX11" fmla="*/ 33346 w 7096563"/>
              <a:gd name="connsiteY11" fmla="*/ 604461 h 2526654"/>
              <a:gd name="connsiteX12" fmla="*/ 761024 w 7096563"/>
              <a:gd name="connsiteY12" fmla="*/ 99968 h 2526654"/>
              <a:gd name="connsiteX13" fmla="*/ 2289456 w 7096563"/>
              <a:gd name="connsiteY13" fmla="*/ 35686 h 2526654"/>
              <a:gd name="connsiteX14" fmla="*/ 2355877 w 7096563"/>
              <a:gd name="connsiteY14" fmla="*/ 33952 h 2526654"/>
              <a:gd name="connsiteX15" fmla="*/ 2355877 w 7096563"/>
              <a:gd name="connsiteY15" fmla="*/ 18770 h 2526654"/>
              <a:gd name="connsiteX16" fmla="*/ 2878392 w 7096563"/>
              <a:gd name="connsiteY16" fmla="*/ 18770 h 2526654"/>
              <a:gd name="connsiteX17" fmla="*/ 2878392 w 7096563"/>
              <a:gd name="connsiteY17" fmla="*/ 20840 h 2526654"/>
              <a:gd name="connsiteX18" fmla="*/ 3326250 w 7096563"/>
              <a:gd name="connsiteY18" fmla="*/ 11889 h 2526654"/>
              <a:gd name="connsiteX19" fmla="*/ 4456852 w 7096563"/>
              <a:gd name="connsiteY19" fmla="*/ 382 h 2526654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2878392 w 7096563"/>
              <a:gd name="connsiteY16" fmla="*/ 20458 h 2526272"/>
              <a:gd name="connsiteX17" fmla="*/ 3326250 w 7096563"/>
              <a:gd name="connsiteY17" fmla="*/ 11507 h 2526272"/>
              <a:gd name="connsiteX18" fmla="*/ 4456852 w 7096563"/>
              <a:gd name="connsiteY18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355877 w 7096563"/>
              <a:gd name="connsiteY14" fmla="*/ 33570 h 2526272"/>
              <a:gd name="connsiteX15" fmla="*/ 2878392 w 7096563"/>
              <a:gd name="connsiteY15" fmla="*/ 18388 h 2526272"/>
              <a:gd name="connsiteX16" fmla="*/ 3326250 w 7096563"/>
              <a:gd name="connsiteY16" fmla="*/ 11507 h 2526272"/>
              <a:gd name="connsiteX17" fmla="*/ 4456852 w 7096563"/>
              <a:gd name="connsiteY17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2878392 w 7096563"/>
              <a:gd name="connsiteY14" fmla="*/ 18388 h 2526272"/>
              <a:gd name="connsiteX15" fmla="*/ 3326250 w 7096563"/>
              <a:gd name="connsiteY15" fmla="*/ 11507 h 2526272"/>
              <a:gd name="connsiteX16" fmla="*/ 4456852 w 7096563"/>
              <a:gd name="connsiteY16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3326250 w 7096563"/>
              <a:gd name="connsiteY14" fmla="*/ 11507 h 2526272"/>
              <a:gd name="connsiteX15" fmla="*/ 4456852 w 7096563"/>
              <a:gd name="connsiteY15" fmla="*/ 0 h 2526272"/>
              <a:gd name="connsiteX0" fmla="*/ 4456852 w 7096563"/>
              <a:gd name="connsiteY0" fmla="*/ 0 h 2526272"/>
              <a:gd name="connsiteX1" fmla="*/ 5996285 w 7096563"/>
              <a:gd name="connsiteY1" fmla="*/ 12500 h 2526272"/>
              <a:gd name="connsiteX2" fmla="*/ 7029234 w 7096563"/>
              <a:gd name="connsiteY2" fmla="*/ 444422 h 2526272"/>
              <a:gd name="connsiteX3" fmla="*/ 6956662 w 7096563"/>
              <a:gd name="connsiteY3" fmla="*/ 1562014 h 2526272"/>
              <a:gd name="connsiteX4" fmla="*/ 6145668 w 7096563"/>
              <a:gd name="connsiteY4" fmla="*/ 1941633 h 2526272"/>
              <a:gd name="connsiteX5" fmla="*/ 5837370 w 7096563"/>
              <a:gd name="connsiteY5" fmla="*/ 1959265 h 2526272"/>
              <a:gd name="connsiteX6" fmla="*/ 5815841 w 7096563"/>
              <a:gd name="connsiteY6" fmla="*/ 2526272 h 2526272"/>
              <a:gd name="connsiteX7" fmla="*/ 5303195 w 7096563"/>
              <a:gd name="connsiteY7" fmla="*/ 1946031 h 2526272"/>
              <a:gd name="connsiteX8" fmla="*/ 5039055 w 7096563"/>
              <a:gd name="connsiteY8" fmla="*/ 1932965 h 2526272"/>
              <a:gd name="connsiteX9" fmla="*/ 875181 w 7096563"/>
              <a:gd name="connsiteY9" fmla="*/ 1953903 h 2526272"/>
              <a:gd name="connsiteX10" fmla="*/ 149462 w 7096563"/>
              <a:gd name="connsiteY10" fmla="*/ 1489442 h 2526272"/>
              <a:gd name="connsiteX11" fmla="*/ 33346 w 7096563"/>
              <a:gd name="connsiteY11" fmla="*/ 604079 h 2526272"/>
              <a:gd name="connsiteX12" fmla="*/ 761024 w 7096563"/>
              <a:gd name="connsiteY12" fmla="*/ 99586 h 2526272"/>
              <a:gd name="connsiteX13" fmla="*/ 2289456 w 7096563"/>
              <a:gd name="connsiteY13" fmla="*/ 35304 h 2526272"/>
              <a:gd name="connsiteX14" fmla="*/ 4456852 w 7096563"/>
              <a:gd name="connsiteY14" fmla="*/ 0 h 2526272"/>
              <a:gd name="connsiteX0" fmla="*/ 2289456 w 7096563"/>
              <a:gd name="connsiteY0" fmla="*/ 22804 h 2513772"/>
              <a:gd name="connsiteX1" fmla="*/ 5996285 w 7096563"/>
              <a:gd name="connsiteY1" fmla="*/ 0 h 2513772"/>
              <a:gd name="connsiteX2" fmla="*/ 7029234 w 7096563"/>
              <a:gd name="connsiteY2" fmla="*/ 431922 h 2513772"/>
              <a:gd name="connsiteX3" fmla="*/ 6956662 w 7096563"/>
              <a:gd name="connsiteY3" fmla="*/ 1549514 h 2513772"/>
              <a:gd name="connsiteX4" fmla="*/ 6145668 w 7096563"/>
              <a:gd name="connsiteY4" fmla="*/ 1929133 h 2513772"/>
              <a:gd name="connsiteX5" fmla="*/ 5837370 w 7096563"/>
              <a:gd name="connsiteY5" fmla="*/ 1946765 h 2513772"/>
              <a:gd name="connsiteX6" fmla="*/ 5815841 w 7096563"/>
              <a:gd name="connsiteY6" fmla="*/ 2513772 h 2513772"/>
              <a:gd name="connsiteX7" fmla="*/ 5303195 w 7096563"/>
              <a:gd name="connsiteY7" fmla="*/ 1933531 h 2513772"/>
              <a:gd name="connsiteX8" fmla="*/ 5039055 w 7096563"/>
              <a:gd name="connsiteY8" fmla="*/ 1920465 h 2513772"/>
              <a:gd name="connsiteX9" fmla="*/ 875181 w 7096563"/>
              <a:gd name="connsiteY9" fmla="*/ 1941403 h 2513772"/>
              <a:gd name="connsiteX10" fmla="*/ 149462 w 7096563"/>
              <a:gd name="connsiteY10" fmla="*/ 1476942 h 2513772"/>
              <a:gd name="connsiteX11" fmla="*/ 33346 w 7096563"/>
              <a:gd name="connsiteY11" fmla="*/ 591579 h 2513772"/>
              <a:gd name="connsiteX12" fmla="*/ 761024 w 7096563"/>
              <a:gd name="connsiteY12" fmla="*/ 87086 h 2513772"/>
              <a:gd name="connsiteX13" fmla="*/ 2289456 w 7096563"/>
              <a:gd name="connsiteY13" fmla="*/ 22804 h 2513772"/>
              <a:gd name="connsiteX0" fmla="*/ 2289456 w 7096563"/>
              <a:gd name="connsiteY0" fmla="*/ 33636 h 2524604"/>
              <a:gd name="connsiteX1" fmla="*/ 5996285 w 7096563"/>
              <a:gd name="connsiteY1" fmla="*/ 10832 h 2524604"/>
              <a:gd name="connsiteX2" fmla="*/ 7029234 w 7096563"/>
              <a:gd name="connsiteY2" fmla="*/ 442754 h 2524604"/>
              <a:gd name="connsiteX3" fmla="*/ 6956662 w 7096563"/>
              <a:gd name="connsiteY3" fmla="*/ 1560346 h 2524604"/>
              <a:gd name="connsiteX4" fmla="*/ 6145668 w 7096563"/>
              <a:gd name="connsiteY4" fmla="*/ 1939965 h 2524604"/>
              <a:gd name="connsiteX5" fmla="*/ 5837370 w 7096563"/>
              <a:gd name="connsiteY5" fmla="*/ 1957597 h 2524604"/>
              <a:gd name="connsiteX6" fmla="*/ 5815841 w 7096563"/>
              <a:gd name="connsiteY6" fmla="*/ 2524604 h 2524604"/>
              <a:gd name="connsiteX7" fmla="*/ 5303195 w 7096563"/>
              <a:gd name="connsiteY7" fmla="*/ 1944363 h 2524604"/>
              <a:gd name="connsiteX8" fmla="*/ 5039055 w 7096563"/>
              <a:gd name="connsiteY8" fmla="*/ 1931297 h 2524604"/>
              <a:gd name="connsiteX9" fmla="*/ 875181 w 7096563"/>
              <a:gd name="connsiteY9" fmla="*/ 1952235 h 2524604"/>
              <a:gd name="connsiteX10" fmla="*/ 149462 w 7096563"/>
              <a:gd name="connsiteY10" fmla="*/ 1487774 h 2524604"/>
              <a:gd name="connsiteX11" fmla="*/ 33346 w 7096563"/>
              <a:gd name="connsiteY11" fmla="*/ 602411 h 2524604"/>
              <a:gd name="connsiteX12" fmla="*/ 761024 w 7096563"/>
              <a:gd name="connsiteY12" fmla="*/ 97918 h 2524604"/>
              <a:gd name="connsiteX13" fmla="*/ 2289456 w 7096563"/>
              <a:gd name="connsiteY13" fmla="*/ 33636 h 2524604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446227"/>
              <a:gd name="connsiteX1" fmla="*/ 5996285 w 7096563"/>
              <a:gd name="connsiteY1" fmla="*/ 10832 h 2446227"/>
              <a:gd name="connsiteX2" fmla="*/ 7029234 w 7096563"/>
              <a:gd name="connsiteY2" fmla="*/ 442754 h 2446227"/>
              <a:gd name="connsiteX3" fmla="*/ 6956662 w 7096563"/>
              <a:gd name="connsiteY3" fmla="*/ 1560346 h 2446227"/>
              <a:gd name="connsiteX4" fmla="*/ 6145668 w 7096563"/>
              <a:gd name="connsiteY4" fmla="*/ 1939965 h 2446227"/>
              <a:gd name="connsiteX5" fmla="*/ 5837370 w 7096563"/>
              <a:gd name="connsiteY5" fmla="*/ 1957597 h 2446227"/>
              <a:gd name="connsiteX6" fmla="*/ 5801458 w 7096563"/>
              <a:gd name="connsiteY6" fmla="*/ 2446227 h 2446227"/>
              <a:gd name="connsiteX7" fmla="*/ 5303195 w 7096563"/>
              <a:gd name="connsiteY7" fmla="*/ 1944363 h 2446227"/>
              <a:gd name="connsiteX8" fmla="*/ 5039055 w 7096563"/>
              <a:gd name="connsiteY8" fmla="*/ 1931297 h 2446227"/>
              <a:gd name="connsiteX9" fmla="*/ 875181 w 7096563"/>
              <a:gd name="connsiteY9" fmla="*/ 1952235 h 2446227"/>
              <a:gd name="connsiteX10" fmla="*/ 149462 w 7096563"/>
              <a:gd name="connsiteY10" fmla="*/ 1487774 h 2446227"/>
              <a:gd name="connsiteX11" fmla="*/ 33346 w 7096563"/>
              <a:gd name="connsiteY11" fmla="*/ 602411 h 2446227"/>
              <a:gd name="connsiteX12" fmla="*/ 761024 w 7096563"/>
              <a:gd name="connsiteY12" fmla="*/ 97918 h 2446227"/>
              <a:gd name="connsiteX13" fmla="*/ 2289456 w 7096563"/>
              <a:gd name="connsiteY13" fmla="*/ 33636 h 2446227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875181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289456 w 7096563"/>
              <a:gd name="connsiteY0" fmla="*/ 33636 h 2397161"/>
              <a:gd name="connsiteX1" fmla="*/ 5996285 w 7096563"/>
              <a:gd name="connsiteY1" fmla="*/ 10832 h 2397161"/>
              <a:gd name="connsiteX2" fmla="*/ 7029234 w 7096563"/>
              <a:gd name="connsiteY2" fmla="*/ 442754 h 2397161"/>
              <a:gd name="connsiteX3" fmla="*/ 6956662 w 7096563"/>
              <a:gd name="connsiteY3" fmla="*/ 1560346 h 2397161"/>
              <a:gd name="connsiteX4" fmla="*/ 6145668 w 7096563"/>
              <a:gd name="connsiteY4" fmla="*/ 1939965 h 2397161"/>
              <a:gd name="connsiteX5" fmla="*/ 5837370 w 7096563"/>
              <a:gd name="connsiteY5" fmla="*/ 1957597 h 2397161"/>
              <a:gd name="connsiteX6" fmla="*/ 5791636 w 7096563"/>
              <a:gd name="connsiteY6" fmla="*/ 2397161 h 2397161"/>
              <a:gd name="connsiteX7" fmla="*/ 5303195 w 7096563"/>
              <a:gd name="connsiteY7" fmla="*/ 1944363 h 2397161"/>
              <a:gd name="connsiteX8" fmla="*/ 5039055 w 7096563"/>
              <a:gd name="connsiteY8" fmla="*/ 1931297 h 2397161"/>
              <a:gd name="connsiteX9" fmla="*/ 748423 w 7096563"/>
              <a:gd name="connsiteY9" fmla="*/ 1952235 h 2397161"/>
              <a:gd name="connsiteX10" fmla="*/ 149462 w 7096563"/>
              <a:gd name="connsiteY10" fmla="*/ 1487774 h 2397161"/>
              <a:gd name="connsiteX11" fmla="*/ 33346 w 7096563"/>
              <a:gd name="connsiteY11" fmla="*/ 602411 h 2397161"/>
              <a:gd name="connsiteX12" fmla="*/ 761024 w 7096563"/>
              <a:gd name="connsiteY12" fmla="*/ 97918 h 2397161"/>
              <a:gd name="connsiteX13" fmla="*/ 2289456 w 7096563"/>
              <a:gd name="connsiteY13" fmla="*/ 33636 h 2397161"/>
              <a:gd name="connsiteX0" fmla="*/ 2347315 w 7154422"/>
              <a:gd name="connsiteY0" fmla="*/ 33636 h 2397161"/>
              <a:gd name="connsiteX1" fmla="*/ 6054144 w 7154422"/>
              <a:gd name="connsiteY1" fmla="*/ 10832 h 2397161"/>
              <a:gd name="connsiteX2" fmla="*/ 7087093 w 7154422"/>
              <a:gd name="connsiteY2" fmla="*/ 442754 h 2397161"/>
              <a:gd name="connsiteX3" fmla="*/ 7014521 w 7154422"/>
              <a:gd name="connsiteY3" fmla="*/ 1560346 h 2397161"/>
              <a:gd name="connsiteX4" fmla="*/ 6203527 w 7154422"/>
              <a:gd name="connsiteY4" fmla="*/ 1939965 h 2397161"/>
              <a:gd name="connsiteX5" fmla="*/ 5895229 w 7154422"/>
              <a:gd name="connsiteY5" fmla="*/ 1957597 h 2397161"/>
              <a:gd name="connsiteX6" fmla="*/ 5849495 w 7154422"/>
              <a:gd name="connsiteY6" fmla="*/ 2397161 h 2397161"/>
              <a:gd name="connsiteX7" fmla="*/ 5361054 w 7154422"/>
              <a:gd name="connsiteY7" fmla="*/ 1944363 h 2397161"/>
              <a:gd name="connsiteX8" fmla="*/ 5096914 w 7154422"/>
              <a:gd name="connsiteY8" fmla="*/ 1931297 h 2397161"/>
              <a:gd name="connsiteX9" fmla="*/ 806282 w 7154422"/>
              <a:gd name="connsiteY9" fmla="*/ 1952235 h 2397161"/>
              <a:gd name="connsiteX10" fmla="*/ 80562 w 7154422"/>
              <a:gd name="connsiteY10" fmla="*/ 1494506 h 2397161"/>
              <a:gd name="connsiteX11" fmla="*/ 91205 w 7154422"/>
              <a:gd name="connsiteY11" fmla="*/ 602411 h 2397161"/>
              <a:gd name="connsiteX12" fmla="*/ 818883 w 7154422"/>
              <a:gd name="connsiteY12" fmla="*/ 97918 h 2397161"/>
              <a:gd name="connsiteX13" fmla="*/ 2347315 w 7154422"/>
              <a:gd name="connsiteY13" fmla="*/ 33636 h 2397161"/>
              <a:gd name="connsiteX0" fmla="*/ 2353100 w 7160207"/>
              <a:gd name="connsiteY0" fmla="*/ 33636 h 2397161"/>
              <a:gd name="connsiteX1" fmla="*/ 6059929 w 7160207"/>
              <a:gd name="connsiteY1" fmla="*/ 10832 h 2397161"/>
              <a:gd name="connsiteX2" fmla="*/ 7092878 w 7160207"/>
              <a:gd name="connsiteY2" fmla="*/ 442754 h 2397161"/>
              <a:gd name="connsiteX3" fmla="*/ 7020306 w 7160207"/>
              <a:gd name="connsiteY3" fmla="*/ 1560346 h 2397161"/>
              <a:gd name="connsiteX4" fmla="*/ 6209312 w 7160207"/>
              <a:gd name="connsiteY4" fmla="*/ 1939965 h 2397161"/>
              <a:gd name="connsiteX5" fmla="*/ 5901014 w 7160207"/>
              <a:gd name="connsiteY5" fmla="*/ 1957597 h 2397161"/>
              <a:gd name="connsiteX6" fmla="*/ 5855280 w 7160207"/>
              <a:gd name="connsiteY6" fmla="*/ 2397161 h 2397161"/>
              <a:gd name="connsiteX7" fmla="*/ 5366839 w 7160207"/>
              <a:gd name="connsiteY7" fmla="*/ 1944363 h 2397161"/>
              <a:gd name="connsiteX8" fmla="*/ 5102699 w 7160207"/>
              <a:gd name="connsiteY8" fmla="*/ 1931297 h 2397161"/>
              <a:gd name="connsiteX9" fmla="*/ 812067 w 7160207"/>
              <a:gd name="connsiteY9" fmla="*/ 1952235 h 2397161"/>
              <a:gd name="connsiteX10" fmla="*/ 86347 w 7160207"/>
              <a:gd name="connsiteY10" fmla="*/ 1494506 h 2397161"/>
              <a:gd name="connsiteX11" fmla="*/ 81145 w 7160207"/>
              <a:gd name="connsiteY11" fmla="*/ 568748 h 2397161"/>
              <a:gd name="connsiteX12" fmla="*/ 824668 w 7160207"/>
              <a:gd name="connsiteY12" fmla="*/ 97918 h 2397161"/>
              <a:gd name="connsiteX13" fmla="*/ 2353100 w 7160207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5113076 w 7170584"/>
              <a:gd name="connsiteY8" fmla="*/ 1931297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377216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97161"/>
              <a:gd name="connsiteX1" fmla="*/ 6070306 w 7170584"/>
              <a:gd name="connsiteY1" fmla="*/ 10832 h 2397161"/>
              <a:gd name="connsiteX2" fmla="*/ 7103255 w 7170584"/>
              <a:gd name="connsiteY2" fmla="*/ 442754 h 2397161"/>
              <a:gd name="connsiteX3" fmla="*/ 7030683 w 7170584"/>
              <a:gd name="connsiteY3" fmla="*/ 1560346 h 2397161"/>
              <a:gd name="connsiteX4" fmla="*/ 6219689 w 7170584"/>
              <a:gd name="connsiteY4" fmla="*/ 1939965 h 2397161"/>
              <a:gd name="connsiteX5" fmla="*/ 5911391 w 7170584"/>
              <a:gd name="connsiteY5" fmla="*/ 1957597 h 2397161"/>
              <a:gd name="connsiteX6" fmla="*/ 5865657 w 7170584"/>
              <a:gd name="connsiteY6" fmla="*/ 2397161 h 2397161"/>
              <a:gd name="connsiteX7" fmla="*/ 5218769 w 7170584"/>
              <a:gd name="connsiteY7" fmla="*/ 1944363 h 2397161"/>
              <a:gd name="connsiteX8" fmla="*/ 4891248 w 7170584"/>
              <a:gd name="connsiteY8" fmla="*/ 1944763 h 2397161"/>
              <a:gd name="connsiteX9" fmla="*/ 822444 w 7170584"/>
              <a:gd name="connsiteY9" fmla="*/ 1952235 h 2397161"/>
              <a:gd name="connsiteX10" fmla="*/ 96724 w 7170584"/>
              <a:gd name="connsiteY10" fmla="*/ 1494506 h 2397161"/>
              <a:gd name="connsiteX11" fmla="*/ 91522 w 7170584"/>
              <a:gd name="connsiteY11" fmla="*/ 568748 h 2397161"/>
              <a:gd name="connsiteX12" fmla="*/ 835045 w 7170584"/>
              <a:gd name="connsiteY12" fmla="*/ 97918 h 2397161"/>
              <a:gd name="connsiteX13" fmla="*/ 2363477 w 7170584"/>
              <a:gd name="connsiteY13" fmla="*/ 33636 h 239716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70231"/>
              <a:gd name="connsiteX1" fmla="*/ 6070306 w 7170584"/>
              <a:gd name="connsiteY1" fmla="*/ 10832 h 2370231"/>
              <a:gd name="connsiteX2" fmla="*/ 7103255 w 7170584"/>
              <a:gd name="connsiteY2" fmla="*/ 442754 h 2370231"/>
              <a:gd name="connsiteX3" fmla="*/ 7030683 w 7170584"/>
              <a:gd name="connsiteY3" fmla="*/ 1560346 h 2370231"/>
              <a:gd name="connsiteX4" fmla="*/ 6219689 w 7170584"/>
              <a:gd name="connsiteY4" fmla="*/ 1939965 h 2370231"/>
              <a:gd name="connsiteX5" fmla="*/ 5911391 w 7170584"/>
              <a:gd name="connsiteY5" fmla="*/ 1957597 h 2370231"/>
              <a:gd name="connsiteX6" fmla="*/ 5675521 w 7170584"/>
              <a:gd name="connsiteY6" fmla="*/ 2370231 h 2370231"/>
              <a:gd name="connsiteX7" fmla="*/ 5218769 w 7170584"/>
              <a:gd name="connsiteY7" fmla="*/ 1944363 h 2370231"/>
              <a:gd name="connsiteX8" fmla="*/ 4891248 w 7170584"/>
              <a:gd name="connsiteY8" fmla="*/ 1944763 h 2370231"/>
              <a:gd name="connsiteX9" fmla="*/ 822444 w 7170584"/>
              <a:gd name="connsiteY9" fmla="*/ 1952235 h 2370231"/>
              <a:gd name="connsiteX10" fmla="*/ 96724 w 7170584"/>
              <a:gd name="connsiteY10" fmla="*/ 1494506 h 2370231"/>
              <a:gd name="connsiteX11" fmla="*/ 91522 w 7170584"/>
              <a:gd name="connsiteY11" fmla="*/ 568748 h 2370231"/>
              <a:gd name="connsiteX12" fmla="*/ 835045 w 7170584"/>
              <a:gd name="connsiteY12" fmla="*/ 97918 h 2370231"/>
              <a:gd name="connsiteX13" fmla="*/ 2363477 w 7170584"/>
              <a:gd name="connsiteY13" fmla="*/ 33636 h 2370231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891248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218769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363477 w 7170584"/>
              <a:gd name="connsiteY0" fmla="*/ 33636 h 2302906"/>
              <a:gd name="connsiteX1" fmla="*/ 6070306 w 7170584"/>
              <a:gd name="connsiteY1" fmla="*/ 10832 h 2302906"/>
              <a:gd name="connsiteX2" fmla="*/ 7103255 w 7170584"/>
              <a:gd name="connsiteY2" fmla="*/ 442754 h 2302906"/>
              <a:gd name="connsiteX3" fmla="*/ 7030683 w 7170584"/>
              <a:gd name="connsiteY3" fmla="*/ 1560346 h 2302906"/>
              <a:gd name="connsiteX4" fmla="*/ 6219689 w 7170584"/>
              <a:gd name="connsiteY4" fmla="*/ 1939965 h 2302906"/>
              <a:gd name="connsiteX5" fmla="*/ 5911391 w 7170584"/>
              <a:gd name="connsiteY5" fmla="*/ 1957597 h 2302906"/>
              <a:gd name="connsiteX6" fmla="*/ 5675521 w 7170584"/>
              <a:gd name="connsiteY6" fmla="*/ 2302906 h 2302906"/>
              <a:gd name="connsiteX7" fmla="*/ 5107856 w 7170584"/>
              <a:gd name="connsiteY7" fmla="*/ 1944363 h 2302906"/>
              <a:gd name="connsiteX8" fmla="*/ 4780334 w 7170584"/>
              <a:gd name="connsiteY8" fmla="*/ 1944763 h 2302906"/>
              <a:gd name="connsiteX9" fmla="*/ 822444 w 7170584"/>
              <a:gd name="connsiteY9" fmla="*/ 1952235 h 2302906"/>
              <a:gd name="connsiteX10" fmla="*/ 96724 w 7170584"/>
              <a:gd name="connsiteY10" fmla="*/ 1494506 h 2302906"/>
              <a:gd name="connsiteX11" fmla="*/ 91522 w 7170584"/>
              <a:gd name="connsiteY11" fmla="*/ 568748 h 2302906"/>
              <a:gd name="connsiteX12" fmla="*/ 835045 w 7170584"/>
              <a:gd name="connsiteY12" fmla="*/ 97918 h 2302906"/>
              <a:gd name="connsiteX13" fmla="*/ 2363477 w 7170584"/>
              <a:gd name="connsiteY13" fmla="*/ 33636 h 2302906"/>
              <a:gd name="connsiteX0" fmla="*/ 2411013 w 7170584"/>
              <a:gd name="connsiteY0" fmla="*/ 13172 h 2309372"/>
              <a:gd name="connsiteX1" fmla="*/ 6070306 w 7170584"/>
              <a:gd name="connsiteY1" fmla="*/ 17298 h 2309372"/>
              <a:gd name="connsiteX2" fmla="*/ 7103255 w 7170584"/>
              <a:gd name="connsiteY2" fmla="*/ 449220 h 2309372"/>
              <a:gd name="connsiteX3" fmla="*/ 7030683 w 7170584"/>
              <a:gd name="connsiteY3" fmla="*/ 1566812 h 2309372"/>
              <a:gd name="connsiteX4" fmla="*/ 6219689 w 7170584"/>
              <a:gd name="connsiteY4" fmla="*/ 1946431 h 2309372"/>
              <a:gd name="connsiteX5" fmla="*/ 5911391 w 7170584"/>
              <a:gd name="connsiteY5" fmla="*/ 1964063 h 2309372"/>
              <a:gd name="connsiteX6" fmla="*/ 5675521 w 7170584"/>
              <a:gd name="connsiteY6" fmla="*/ 2309372 h 2309372"/>
              <a:gd name="connsiteX7" fmla="*/ 5107856 w 7170584"/>
              <a:gd name="connsiteY7" fmla="*/ 1950829 h 2309372"/>
              <a:gd name="connsiteX8" fmla="*/ 4780334 w 7170584"/>
              <a:gd name="connsiteY8" fmla="*/ 1951229 h 2309372"/>
              <a:gd name="connsiteX9" fmla="*/ 822444 w 7170584"/>
              <a:gd name="connsiteY9" fmla="*/ 1958701 h 2309372"/>
              <a:gd name="connsiteX10" fmla="*/ 96724 w 7170584"/>
              <a:gd name="connsiteY10" fmla="*/ 1500972 h 2309372"/>
              <a:gd name="connsiteX11" fmla="*/ 91522 w 7170584"/>
              <a:gd name="connsiteY11" fmla="*/ 575214 h 2309372"/>
              <a:gd name="connsiteX12" fmla="*/ 835045 w 7170584"/>
              <a:gd name="connsiteY12" fmla="*/ 104384 h 2309372"/>
              <a:gd name="connsiteX13" fmla="*/ 2411013 w 7170584"/>
              <a:gd name="connsiteY13" fmla="*/ 13172 h 2309372"/>
              <a:gd name="connsiteX0" fmla="*/ 2411013 w 7170584"/>
              <a:gd name="connsiteY0" fmla="*/ 28473 h 2324673"/>
              <a:gd name="connsiteX1" fmla="*/ 6070306 w 7170584"/>
              <a:gd name="connsiteY1" fmla="*/ 32599 h 2324673"/>
              <a:gd name="connsiteX2" fmla="*/ 7103255 w 7170584"/>
              <a:gd name="connsiteY2" fmla="*/ 464521 h 2324673"/>
              <a:gd name="connsiteX3" fmla="*/ 7030683 w 7170584"/>
              <a:gd name="connsiteY3" fmla="*/ 1582113 h 2324673"/>
              <a:gd name="connsiteX4" fmla="*/ 6219689 w 7170584"/>
              <a:gd name="connsiteY4" fmla="*/ 1961732 h 2324673"/>
              <a:gd name="connsiteX5" fmla="*/ 5911391 w 7170584"/>
              <a:gd name="connsiteY5" fmla="*/ 1979364 h 2324673"/>
              <a:gd name="connsiteX6" fmla="*/ 5675521 w 7170584"/>
              <a:gd name="connsiteY6" fmla="*/ 2324673 h 2324673"/>
              <a:gd name="connsiteX7" fmla="*/ 5107856 w 7170584"/>
              <a:gd name="connsiteY7" fmla="*/ 1966130 h 2324673"/>
              <a:gd name="connsiteX8" fmla="*/ 4780334 w 7170584"/>
              <a:gd name="connsiteY8" fmla="*/ 1966530 h 2324673"/>
              <a:gd name="connsiteX9" fmla="*/ 822444 w 7170584"/>
              <a:gd name="connsiteY9" fmla="*/ 1974002 h 2324673"/>
              <a:gd name="connsiteX10" fmla="*/ 96724 w 7170584"/>
              <a:gd name="connsiteY10" fmla="*/ 1516273 h 2324673"/>
              <a:gd name="connsiteX11" fmla="*/ 91522 w 7170584"/>
              <a:gd name="connsiteY11" fmla="*/ 590515 h 2324673"/>
              <a:gd name="connsiteX12" fmla="*/ 835045 w 7170584"/>
              <a:gd name="connsiteY12" fmla="*/ 119685 h 2324673"/>
              <a:gd name="connsiteX13" fmla="*/ 2411013 w 7170584"/>
              <a:gd name="connsiteY13" fmla="*/ 28473 h 2324673"/>
              <a:gd name="connsiteX0" fmla="*/ 2386918 w 7146489"/>
              <a:gd name="connsiteY0" fmla="*/ 28473 h 2324673"/>
              <a:gd name="connsiteX1" fmla="*/ 6046211 w 7146489"/>
              <a:gd name="connsiteY1" fmla="*/ 32599 h 2324673"/>
              <a:gd name="connsiteX2" fmla="*/ 7079160 w 7146489"/>
              <a:gd name="connsiteY2" fmla="*/ 464521 h 2324673"/>
              <a:gd name="connsiteX3" fmla="*/ 7006588 w 7146489"/>
              <a:gd name="connsiteY3" fmla="*/ 1582113 h 2324673"/>
              <a:gd name="connsiteX4" fmla="*/ 6195594 w 7146489"/>
              <a:gd name="connsiteY4" fmla="*/ 1961732 h 2324673"/>
              <a:gd name="connsiteX5" fmla="*/ 5887296 w 7146489"/>
              <a:gd name="connsiteY5" fmla="*/ 1979364 h 2324673"/>
              <a:gd name="connsiteX6" fmla="*/ 5651426 w 7146489"/>
              <a:gd name="connsiteY6" fmla="*/ 2324673 h 2324673"/>
              <a:gd name="connsiteX7" fmla="*/ 5083761 w 7146489"/>
              <a:gd name="connsiteY7" fmla="*/ 1966130 h 2324673"/>
              <a:gd name="connsiteX8" fmla="*/ 4756239 w 7146489"/>
              <a:gd name="connsiteY8" fmla="*/ 1966530 h 2324673"/>
              <a:gd name="connsiteX9" fmla="*/ 798349 w 7146489"/>
              <a:gd name="connsiteY9" fmla="*/ 1974002 h 2324673"/>
              <a:gd name="connsiteX10" fmla="*/ 72629 w 7146489"/>
              <a:gd name="connsiteY10" fmla="*/ 1516273 h 2324673"/>
              <a:gd name="connsiteX11" fmla="*/ 67427 w 7146489"/>
              <a:gd name="connsiteY11" fmla="*/ 590515 h 2324673"/>
              <a:gd name="connsiteX12" fmla="*/ 810950 w 7146489"/>
              <a:gd name="connsiteY12" fmla="*/ 119685 h 2324673"/>
              <a:gd name="connsiteX13" fmla="*/ 2386918 w 7146489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11979 w 7162874"/>
              <a:gd name="connsiteY4" fmla="*/ 1961732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03303 w 7162874"/>
              <a:gd name="connsiteY0" fmla="*/ 28473 h 2324673"/>
              <a:gd name="connsiteX1" fmla="*/ 6062596 w 7162874"/>
              <a:gd name="connsiteY1" fmla="*/ 32599 h 2324673"/>
              <a:gd name="connsiteX2" fmla="*/ 7095545 w 7162874"/>
              <a:gd name="connsiteY2" fmla="*/ 464521 h 2324673"/>
              <a:gd name="connsiteX3" fmla="*/ 7022973 w 7162874"/>
              <a:gd name="connsiteY3" fmla="*/ 1582113 h 2324673"/>
              <a:gd name="connsiteX4" fmla="*/ 6261345 w 7162874"/>
              <a:gd name="connsiteY4" fmla="*/ 1958949 h 2324673"/>
              <a:gd name="connsiteX5" fmla="*/ 5903681 w 7162874"/>
              <a:gd name="connsiteY5" fmla="*/ 1979364 h 2324673"/>
              <a:gd name="connsiteX6" fmla="*/ 5667811 w 7162874"/>
              <a:gd name="connsiteY6" fmla="*/ 2324673 h 2324673"/>
              <a:gd name="connsiteX7" fmla="*/ 5100146 w 7162874"/>
              <a:gd name="connsiteY7" fmla="*/ 1966130 h 2324673"/>
              <a:gd name="connsiteX8" fmla="*/ 4772624 w 7162874"/>
              <a:gd name="connsiteY8" fmla="*/ 1966530 h 2324673"/>
              <a:gd name="connsiteX9" fmla="*/ 814734 w 7162874"/>
              <a:gd name="connsiteY9" fmla="*/ 1974002 h 2324673"/>
              <a:gd name="connsiteX10" fmla="*/ 57324 w 7162874"/>
              <a:gd name="connsiteY10" fmla="*/ 1529738 h 2324673"/>
              <a:gd name="connsiteX11" fmla="*/ 83812 w 7162874"/>
              <a:gd name="connsiteY11" fmla="*/ 590515 h 2324673"/>
              <a:gd name="connsiteX12" fmla="*/ 827335 w 7162874"/>
              <a:gd name="connsiteY12" fmla="*/ 119685 h 2324673"/>
              <a:gd name="connsiteX13" fmla="*/ 2403303 w 7162874"/>
              <a:gd name="connsiteY13" fmla="*/ 28473 h 2324673"/>
              <a:gd name="connsiteX0" fmla="*/ 2415791 w 7175362"/>
              <a:gd name="connsiteY0" fmla="*/ 28473 h 2324673"/>
              <a:gd name="connsiteX1" fmla="*/ 6075084 w 7175362"/>
              <a:gd name="connsiteY1" fmla="*/ 32599 h 2324673"/>
              <a:gd name="connsiteX2" fmla="*/ 7108033 w 7175362"/>
              <a:gd name="connsiteY2" fmla="*/ 464521 h 2324673"/>
              <a:gd name="connsiteX3" fmla="*/ 7035461 w 7175362"/>
              <a:gd name="connsiteY3" fmla="*/ 1582113 h 2324673"/>
              <a:gd name="connsiteX4" fmla="*/ 6273833 w 7175362"/>
              <a:gd name="connsiteY4" fmla="*/ 1958949 h 2324673"/>
              <a:gd name="connsiteX5" fmla="*/ 5916169 w 7175362"/>
              <a:gd name="connsiteY5" fmla="*/ 1979364 h 2324673"/>
              <a:gd name="connsiteX6" fmla="*/ 5680299 w 7175362"/>
              <a:gd name="connsiteY6" fmla="*/ 2324673 h 2324673"/>
              <a:gd name="connsiteX7" fmla="*/ 5112634 w 7175362"/>
              <a:gd name="connsiteY7" fmla="*/ 1966130 h 2324673"/>
              <a:gd name="connsiteX8" fmla="*/ 4785112 w 7175362"/>
              <a:gd name="connsiteY8" fmla="*/ 1966530 h 2324673"/>
              <a:gd name="connsiteX9" fmla="*/ 827222 w 7175362"/>
              <a:gd name="connsiteY9" fmla="*/ 1974002 h 2324673"/>
              <a:gd name="connsiteX10" fmla="*/ 49621 w 7175362"/>
              <a:gd name="connsiteY10" fmla="*/ 1465977 h 2324673"/>
              <a:gd name="connsiteX11" fmla="*/ 96300 w 7175362"/>
              <a:gd name="connsiteY11" fmla="*/ 590515 h 2324673"/>
              <a:gd name="connsiteX12" fmla="*/ 839823 w 7175362"/>
              <a:gd name="connsiteY12" fmla="*/ 119685 h 2324673"/>
              <a:gd name="connsiteX13" fmla="*/ 2415791 w 7175362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41119 w 7189259"/>
              <a:gd name="connsiteY9" fmla="*/ 1974002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11325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26531 w 7189259"/>
              <a:gd name="connsiteY7" fmla="*/ 1966130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99009 w 7189259"/>
              <a:gd name="connsiteY8" fmla="*/ 1966530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29688 w 7189259"/>
              <a:gd name="connsiteY0" fmla="*/ 28473 h 2324673"/>
              <a:gd name="connsiteX1" fmla="*/ 6088981 w 7189259"/>
              <a:gd name="connsiteY1" fmla="*/ 32599 h 2324673"/>
              <a:gd name="connsiteX2" fmla="*/ 7121930 w 7189259"/>
              <a:gd name="connsiteY2" fmla="*/ 464521 h 2324673"/>
              <a:gd name="connsiteX3" fmla="*/ 7049358 w 7189259"/>
              <a:gd name="connsiteY3" fmla="*/ 1582113 h 2324673"/>
              <a:gd name="connsiteX4" fmla="*/ 6287730 w 7189259"/>
              <a:gd name="connsiteY4" fmla="*/ 1958949 h 2324673"/>
              <a:gd name="connsiteX5" fmla="*/ 5930066 w 7189259"/>
              <a:gd name="connsiteY5" fmla="*/ 1979364 h 2324673"/>
              <a:gd name="connsiteX6" fmla="*/ 5694196 w 7189259"/>
              <a:gd name="connsiteY6" fmla="*/ 2324673 h 2324673"/>
              <a:gd name="connsiteX7" fmla="*/ 5159615 w 7189259"/>
              <a:gd name="connsiteY7" fmla="*/ 1991006 h 2324673"/>
              <a:gd name="connsiteX8" fmla="*/ 4787982 w 7189259"/>
              <a:gd name="connsiteY8" fmla="*/ 1971505 h 2324673"/>
              <a:gd name="connsiteX9" fmla="*/ 820928 w 7189259"/>
              <a:gd name="connsiteY9" fmla="*/ 1937567 h 2324673"/>
              <a:gd name="connsiteX10" fmla="*/ 43327 w 7189259"/>
              <a:gd name="connsiteY10" fmla="*/ 1402216 h 2324673"/>
              <a:gd name="connsiteX11" fmla="*/ 110197 w 7189259"/>
              <a:gd name="connsiteY11" fmla="*/ 590515 h 2324673"/>
              <a:gd name="connsiteX12" fmla="*/ 853720 w 7189259"/>
              <a:gd name="connsiteY12" fmla="*/ 119685 h 2324673"/>
              <a:gd name="connsiteX13" fmla="*/ 2429688 w 7189259"/>
              <a:gd name="connsiteY13" fmla="*/ 28473 h 2324673"/>
              <a:gd name="connsiteX0" fmla="*/ 2437790 w 7197361"/>
              <a:gd name="connsiteY0" fmla="*/ 28473 h 2324673"/>
              <a:gd name="connsiteX1" fmla="*/ 6097083 w 7197361"/>
              <a:gd name="connsiteY1" fmla="*/ 32599 h 2324673"/>
              <a:gd name="connsiteX2" fmla="*/ 7130032 w 7197361"/>
              <a:gd name="connsiteY2" fmla="*/ 464521 h 2324673"/>
              <a:gd name="connsiteX3" fmla="*/ 7057460 w 7197361"/>
              <a:gd name="connsiteY3" fmla="*/ 1582113 h 2324673"/>
              <a:gd name="connsiteX4" fmla="*/ 6295832 w 7197361"/>
              <a:gd name="connsiteY4" fmla="*/ 1958949 h 2324673"/>
              <a:gd name="connsiteX5" fmla="*/ 5938168 w 7197361"/>
              <a:gd name="connsiteY5" fmla="*/ 1979364 h 2324673"/>
              <a:gd name="connsiteX6" fmla="*/ 5702298 w 7197361"/>
              <a:gd name="connsiteY6" fmla="*/ 2324673 h 2324673"/>
              <a:gd name="connsiteX7" fmla="*/ 5167717 w 7197361"/>
              <a:gd name="connsiteY7" fmla="*/ 1991006 h 2324673"/>
              <a:gd name="connsiteX8" fmla="*/ 4796084 w 7197361"/>
              <a:gd name="connsiteY8" fmla="*/ 1971505 h 2324673"/>
              <a:gd name="connsiteX9" fmla="*/ 829030 w 7197361"/>
              <a:gd name="connsiteY9" fmla="*/ 1937567 h 2324673"/>
              <a:gd name="connsiteX10" fmla="*/ 40400 w 7197361"/>
              <a:gd name="connsiteY10" fmla="*/ 1382316 h 2324673"/>
              <a:gd name="connsiteX11" fmla="*/ 118299 w 7197361"/>
              <a:gd name="connsiteY11" fmla="*/ 590515 h 2324673"/>
              <a:gd name="connsiteX12" fmla="*/ 861822 w 7197361"/>
              <a:gd name="connsiteY12" fmla="*/ 119685 h 2324673"/>
              <a:gd name="connsiteX13" fmla="*/ 2437790 w 7197361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29032 w 7197363"/>
              <a:gd name="connsiteY9" fmla="*/ 193756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197363"/>
              <a:gd name="connsiteY0" fmla="*/ 28473 h 2324673"/>
              <a:gd name="connsiteX1" fmla="*/ 6097085 w 7197363"/>
              <a:gd name="connsiteY1" fmla="*/ 32599 h 2324673"/>
              <a:gd name="connsiteX2" fmla="*/ 7130034 w 7197363"/>
              <a:gd name="connsiteY2" fmla="*/ 464521 h 2324673"/>
              <a:gd name="connsiteX3" fmla="*/ 7057462 w 7197363"/>
              <a:gd name="connsiteY3" fmla="*/ 1582113 h 2324673"/>
              <a:gd name="connsiteX4" fmla="*/ 6295834 w 7197363"/>
              <a:gd name="connsiteY4" fmla="*/ 1958949 h 2324673"/>
              <a:gd name="connsiteX5" fmla="*/ 5938170 w 7197363"/>
              <a:gd name="connsiteY5" fmla="*/ 1979364 h 2324673"/>
              <a:gd name="connsiteX6" fmla="*/ 5702300 w 7197363"/>
              <a:gd name="connsiteY6" fmla="*/ 2324673 h 2324673"/>
              <a:gd name="connsiteX7" fmla="*/ 5167719 w 7197363"/>
              <a:gd name="connsiteY7" fmla="*/ 1991006 h 2324673"/>
              <a:gd name="connsiteX8" fmla="*/ 4796086 w 7197363"/>
              <a:gd name="connsiteY8" fmla="*/ 1971505 h 2324673"/>
              <a:gd name="connsiteX9" fmla="*/ 840061 w 7197363"/>
              <a:gd name="connsiteY9" fmla="*/ 1927617 h 2324673"/>
              <a:gd name="connsiteX10" fmla="*/ 40402 w 7197363"/>
              <a:gd name="connsiteY10" fmla="*/ 1382316 h 2324673"/>
              <a:gd name="connsiteX11" fmla="*/ 118301 w 7197363"/>
              <a:gd name="connsiteY11" fmla="*/ 590515 h 2324673"/>
              <a:gd name="connsiteX12" fmla="*/ 861824 w 7197363"/>
              <a:gd name="connsiteY12" fmla="*/ 119685 h 2324673"/>
              <a:gd name="connsiteX13" fmla="*/ 2437792 w 7197363"/>
              <a:gd name="connsiteY13" fmla="*/ 28473 h 2324673"/>
              <a:gd name="connsiteX0" fmla="*/ 2437792 w 7220557"/>
              <a:gd name="connsiteY0" fmla="*/ 28473 h 2324673"/>
              <a:gd name="connsiteX1" fmla="*/ 6097085 w 7220557"/>
              <a:gd name="connsiteY1" fmla="*/ 32599 h 2324673"/>
              <a:gd name="connsiteX2" fmla="*/ 7130034 w 7220557"/>
              <a:gd name="connsiteY2" fmla="*/ 464521 h 2324673"/>
              <a:gd name="connsiteX3" fmla="*/ 7101574 w 7220557"/>
              <a:gd name="connsiteY3" fmla="*/ 1567187 h 2324673"/>
              <a:gd name="connsiteX4" fmla="*/ 6295834 w 7220557"/>
              <a:gd name="connsiteY4" fmla="*/ 1958949 h 2324673"/>
              <a:gd name="connsiteX5" fmla="*/ 5938170 w 7220557"/>
              <a:gd name="connsiteY5" fmla="*/ 1979364 h 2324673"/>
              <a:gd name="connsiteX6" fmla="*/ 5702300 w 7220557"/>
              <a:gd name="connsiteY6" fmla="*/ 2324673 h 2324673"/>
              <a:gd name="connsiteX7" fmla="*/ 5167719 w 7220557"/>
              <a:gd name="connsiteY7" fmla="*/ 1991006 h 2324673"/>
              <a:gd name="connsiteX8" fmla="*/ 4796086 w 7220557"/>
              <a:gd name="connsiteY8" fmla="*/ 1971505 h 2324673"/>
              <a:gd name="connsiteX9" fmla="*/ 840061 w 7220557"/>
              <a:gd name="connsiteY9" fmla="*/ 1927617 h 2324673"/>
              <a:gd name="connsiteX10" fmla="*/ 40402 w 7220557"/>
              <a:gd name="connsiteY10" fmla="*/ 1382316 h 2324673"/>
              <a:gd name="connsiteX11" fmla="*/ 118301 w 7220557"/>
              <a:gd name="connsiteY11" fmla="*/ 590515 h 2324673"/>
              <a:gd name="connsiteX12" fmla="*/ 861824 w 7220557"/>
              <a:gd name="connsiteY12" fmla="*/ 119685 h 2324673"/>
              <a:gd name="connsiteX13" fmla="*/ 2437792 w 7220557"/>
              <a:gd name="connsiteY13" fmla="*/ 28473 h 2324673"/>
              <a:gd name="connsiteX0" fmla="*/ 2437792 w 7220557"/>
              <a:gd name="connsiteY0" fmla="*/ 28473 h 2314723"/>
              <a:gd name="connsiteX1" fmla="*/ 6097085 w 7220557"/>
              <a:gd name="connsiteY1" fmla="*/ 32599 h 2314723"/>
              <a:gd name="connsiteX2" fmla="*/ 7130034 w 7220557"/>
              <a:gd name="connsiteY2" fmla="*/ 464521 h 2314723"/>
              <a:gd name="connsiteX3" fmla="*/ 7101574 w 7220557"/>
              <a:gd name="connsiteY3" fmla="*/ 1567187 h 2314723"/>
              <a:gd name="connsiteX4" fmla="*/ 6295834 w 7220557"/>
              <a:gd name="connsiteY4" fmla="*/ 1958949 h 2314723"/>
              <a:gd name="connsiteX5" fmla="*/ 5938170 w 7220557"/>
              <a:gd name="connsiteY5" fmla="*/ 1979364 h 2314723"/>
              <a:gd name="connsiteX6" fmla="*/ 5669215 w 7220557"/>
              <a:gd name="connsiteY6" fmla="*/ 2314723 h 2314723"/>
              <a:gd name="connsiteX7" fmla="*/ 5167719 w 7220557"/>
              <a:gd name="connsiteY7" fmla="*/ 1991006 h 2314723"/>
              <a:gd name="connsiteX8" fmla="*/ 4796086 w 7220557"/>
              <a:gd name="connsiteY8" fmla="*/ 1971505 h 2314723"/>
              <a:gd name="connsiteX9" fmla="*/ 840061 w 7220557"/>
              <a:gd name="connsiteY9" fmla="*/ 1927617 h 2314723"/>
              <a:gd name="connsiteX10" fmla="*/ 40402 w 7220557"/>
              <a:gd name="connsiteY10" fmla="*/ 1382316 h 2314723"/>
              <a:gd name="connsiteX11" fmla="*/ 118301 w 7220557"/>
              <a:gd name="connsiteY11" fmla="*/ 590515 h 2314723"/>
              <a:gd name="connsiteX12" fmla="*/ 861824 w 7220557"/>
              <a:gd name="connsiteY12" fmla="*/ 119685 h 2314723"/>
              <a:gd name="connsiteX13" fmla="*/ 2437792 w 7220557"/>
              <a:gd name="connsiteY13" fmla="*/ 28473 h 2314723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938170 w 7220557"/>
              <a:gd name="connsiteY5" fmla="*/ 1979364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96734"/>
              <a:gd name="connsiteX1" fmla="*/ 6097085 w 7220557"/>
              <a:gd name="connsiteY1" fmla="*/ 32599 h 2196734"/>
              <a:gd name="connsiteX2" fmla="*/ 7130034 w 7220557"/>
              <a:gd name="connsiteY2" fmla="*/ 464521 h 2196734"/>
              <a:gd name="connsiteX3" fmla="*/ 7101574 w 7220557"/>
              <a:gd name="connsiteY3" fmla="*/ 1567187 h 2196734"/>
              <a:gd name="connsiteX4" fmla="*/ 6295834 w 7220557"/>
              <a:gd name="connsiteY4" fmla="*/ 1958949 h 2196734"/>
              <a:gd name="connsiteX5" fmla="*/ 5803281 w 7220557"/>
              <a:gd name="connsiteY5" fmla="*/ 1974826 h 2196734"/>
              <a:gd name="connsiteX6" fmla="*/ 5669215 w 7220557"/>
              <a:gd name="connsiteY6" fmla="*/ 2196734 h 2196734"/>
              <a:gd name="connsiteX7" fmla="*/ 5167719 w 7220557"/>
              <a:gd name="connsiteY7" fmla="*/ 1991006 h 2196734"/>
              <a:gd name="connsiteX8" fmla="*/ 4796086 w 7220557"/>
              <a:gd name="connsiteY8" fmla="*/ 1971505 h 2196734"/>
              <a:gd name="connsiteX9" fmla="*/ 840061 w 7220557"/>
              <a:gd name="connsiteY9" fmla="*/ 1927617 h 2196734"/>
              <a:gd name="connsiteX10" fmla="*/ 40402 w 7220557"/>
              <a:gd name="connsiteY10" fmla="*/ 1382316 h 2196734"/>
              <a:gd name="connsiteX11" fmla="*/ 118301 w 7220557"/>
              <a:gd name="connsiteY11" fmla="*/ 590515 h 2196734"/>
              <a:gd name="connsiteX12" fmla="*/ 861824 w 7220557"/>
              <a:gd name="connsiteY12" fmla="*/ 119685 h 2196734"/>
              <a:gd name="connsiteX13" fmla="*/ 2437792 w 7220557"/>
              <a:gd name="connsiteY13" fmla="*/ 28473 h 2196734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167719 w 7220557"/>
              <a:gd name="connsiteY7" fmla="*/ 1991006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840061 w 7220557"/>
              <a:gd name="connsiteY9" fmla="*/ 1927617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37792 w 7220557"/>
              <a:gd name="connsiteY0" fmla="*/ 28473 h 2160430"/>
              <a:gd name="connsiteX1" fmla="*/ 6097085 w 7220557"/>
              <a:gd name="connsiteY1" fmla="*/ 32599 h 2160430"/>
              <a:gd name="connsiteX2" fmla="*/ 7130034 w 7220557"/>
              <a:gd name="connsiteY2" fmla="*/ 464521 h 2160430"/>
              <a:gd name="connsiteX3" fmla="*/ 7101574 w 7220557"/>
              <a:gd name="connsiteY3" fmla="*/ 1567187 h 2160430"/>
              <a:gd name="connsiteX4" fmla="*/ 6295834 w 7220557"/>
              <a:gd name="connsiteY4" fmla="*/ 1958949 h 2160430"/>
              <a:gd name="connsiteX5" fmla="*/ 5803281 w 7220557"/>
              <a:gd name="connsiteY5" fmla="*/ 1974826 h 2160430"/>
              <a:gd name="connsiteX6" fmla="*/ 5581934 w 7220557"/>
              <a:gd name="connsiteY6" fmla="*/ 2160430 h 2160430"/>
              <a:gd name="connsiteX7" fmla="*/ 5350217 w 7220557"/>
              <a:gd name="connsiteY7" fmla="*/ 1977392 h 2160430"/>
              <a:gd name="connsiteX8" fmla="*/ 4796086 w 7220557"/>
              <a:gd name="connsiteY8" fmla="*/ 1971505 h 2160430"/>
              <a:gd name="connsiteX9" fmla="*/ 562347 w 7220557"/>
              <a:gd name="connsiteY9" fmla="*/ 1963921 h 2160430"/>
              <a:gd name="connsiteX10" fmla="*/ 40402 w 7220557"/>
              <a:gd name="connsiteY10" fmla="*/ 1382316 h 2160430"/>
              <a:gd name="connsiteX11" fmla="*/ 118301 w 7220557"/>
              <a:gd name="connsiteY11" fmla="*/ 590515 h 2160430"/>
              <a:gd name="connsiteX12" fmla="*/ 861824 w 7220557"/>
              <a:gd name="connsiteY12" fmla="*/ 119685 h 2160430"/>
              <a:gd name="connsiteX13" fmla="*/ 2437792 w 722055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880514 w 7239247"/>
              <a:gd name="connsiteY12" fmla="*/ 119685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90841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28473 h 2160430"/>
              <a:gd name="connsiteX1" fmla="*/ 6115775 w 7239247"/>
              <a:gd name="connsiteY1" fmla="*/ 32599 h 2160430"/>
              <a:gd name="connsiteX2" fmla="*/ 7148724 w 7239247"/>
              <a:gd name="connsiteY2" fmla="*/ 464521 h 2160430"/>
              <a:gd name="connsiteX3" fmla="*/ 7120264 w 7239247"/>
              <a:gd name="connsiteY3" fmla="*/ 1567187 h 2160430"/>
              <a:gd name="connsiteX4" fmla="*/ 6314524 w 7239247"/>
              <a:gd name="connsiteY4" fmla="*/ 1958949 h 2160430"/>
              <a:gd name="connsiteX5" fmla="*/ 5821971 w 7239247"/>
              <a:gd name="connsiteY5" fmla="*/ 1974826 h 2160430"/>
              <a:gd name="connsiteX6" fmla="*/ 5600624 w 7239247"/>
              <a:gd name="connsiteY6" fmla="*/ 2160430 h 2160430"/>
              <a:gd name="connsiteX7" fmla="*/ 5368907 w 7239247"/>
              <a:gd name="connsiteY7" fmla="*/ 1977392 h 2160430"/>
              <a:gd name="connsiteX8" fmla="*/ 4814776 w 7239247"/>
              <a:gd name="connsiteY8" fmla="*/ 1971505 h 2160430"/>
              <a:gd name="connsiteX9" fmla="*/ 581037 w 7239247"/>
              <a:gd name="connsiteY9" fmla="*/ 1963921 h 2160430"/>
              <a:gd name="connsiteX10" fmla="*/ 59092 w 7239247"/>
              <a:gd name="connsiteY10" fmla="*/ 1382316 h 2160430"/>
              <a:gd name="connsiteX11" fmla="*/ 81448 w 7239247"/>
              <a:gd name="connsiteY11" fmla="*/ 336384 h 2160430"/>
              <a:gd name="connsiteX12" fmla="*/ 690082 w 7239247"/>
              <a:gd name="connsiteY12" fmla="*/ 101533 h 2160430"/>
              <a:gd name="connsiteX13" fmla="*/ 2456482 w 7239247"/>
              <a:gd name="connsiteY13" fmla="*/ 28473 h 2160430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39247"/>
              <a:gd name="connsiteY0" fmla="*/ 30331 h 2162288"/>
              <a:gd name="connsiteX1" fmla="*/ 6330011 w 7239247"/>
              <a:gd name="connsiteY1" fmla="*/ 29919 h 2162288"/>
              <a:gd name="connsiteX2" fmla="*/ 7148724 w 7239247"/>
              <a:gd name="connsiteY2" fmla="*/ 466379 h 2162288"/>
              <a:gd name="connsiteX3" fmla="*/ 7120264 w 7239247"/>
              <a:gd name="connsiteY3" fmla="*/ 1569045 h 2162288"/>
              <a:gd name="connsiteX4" fmla="*/ 6314524 w 7239247"/>
              <a:gd name="connsiteY4" fmla="*/ 1960807 h 2162288"/>
              <a:gd name="connsiteX5" fmla="*/ 5821971 w 7239247"/>
              <a:gd name="connsiteY5" fmla="*/ 1976684 h 2162288"/>
              <a:gd name="connsiteX6" fmla="*/ 5600624 w 7239247"/>
              <a:gd name="connsiteY6" fmla="*/ 2162288 h 2162288"/>
              <a:gd name="connsiteX7" fmla="*/ 5368907 w 7239247"/>
              <a:gd name="connsiteY7" fmla="*/ 1979250 h 2162288"/>
              <a:gd name="connsiteX8" fmla="*/ 4814776 w 7239247"/>
              <a:gd name="connsiteY8" fmla="*/ 1973363 h 2162288"/>
              <a:gd name="connsiteX9" fmla="*/ 581037 w 7239247"/>
              <a:gd name="connsiteY9" fmla="*/ 1965779 h 2162288"/>
              <a:gd name="connsiteX10" fmla="*/ 59092 w 7239247"/>
              <a:gd name="connsiteY10" fmla="*/ 1384174 h 2162288"/>
              <a:gd name="connsiteX11" fmla="*/ 81448 w 7239247"/>
              <a:gd name="connsiteY11" fmla="*/ 338242 h 2162288"/>
              <a:gd name="connsiteX12" fmla="*/ 690082 w 7239247"/>
              <a:gd name="connsiteY12" fmla="*/ 103391 h 2162288"/>
              <a:gd name="connsiteX13" fmla="*/ 2456482 w 7239247"/>
              <a:gd name="connsiteY13" fmla="*/ 30331 h 2162288"/>
              <a:gd name="connsiteX0" fmla="*/ 2456482 w 7224385"/>
              <a:gd name="connsiteY0" fmla="*/ 30331 h 2162288"/>
              <a:gd name="connsiteX1" fmla="*/ 6330011 w 7224385"/>
              <a:gd name="connsiteY1" fmla="*/ 29919 h 2162288"/>
              <a:gd name="connsiteX2" fmla="*/ 7109051 w 7224385"/>
              <a:gd name="connsiteY2" fmla="*/ 443689 h 2162288"/>
              <a:gd name="connsiteX3" fmla="*/ 7120264 w 7224385"/>
              <a:gd name="connsiteY3" fmla="*/ 1569045 h 2162288"/>
              <a:gd name="connsiteX4" fmla="*/ 6314524 w 7224385"/>
              <a:gd name="connsiteY4" fmla="*/ 1960807 h 2162288"/>
              <a:gd name="connsiteX5" fmla="*/ 5821971 w 7224385"/>
              <a:gd name="connsiteY5" fmla="*/ 1976684 h 2162288"/>
              <a:gd name="connsiteX6" fmla="*/ 5600624 w 7224385"/>
              <a:gd name="connsiteY6" fmla="*/ 2162288 h 2162288"/>
              <a:gd name="connsiteX7" fmla="*/ 5368907 w 7224385"/>
              <a:gd name="connsiteY7" fmla="*/ 1979250 h 2162288"/>
              <a:gd name="connsiteX8" fmla="*/ 4814776 w 7224385"/>
              <a:gd name="connsiteY8" fmla="*/ 1973363 h 2162288"/>
              <a:gd name="connsiteX9" fmla="*/ 581037 w 7224385"/>
              <a:gd name="connsiteY9" fmla="*/ 1965779 h 2162288"/>
              <a:gd name="connsiteX10" fmla="*/ 59092 w 7224385"/>
              <a:gd name="connsiteY10" fmla="*/ 1384174 h 2162288"/>
              <a:gd name="connsiteX11" fmla="*/ 81448 w 7224385"/>
              <a:gd name="connsiteY11" fmla="*/ 338242 h 2162288"/>
              <a:gd name="connsiteX12" fmla="*/ 690082 w 7224385"/>
              <a:gd name="connsiteY12" fmla="*/ 103391 h 2162288"/>
              <a:gd name="connsiteX13" fmla="*/ 2456482 w 722438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90082 w 7229725"/>
              <a:gd name="connsiteY12" fmla="*/ 103391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814776 w 7229725"/>
              <a:gd name="connsiteY8" fmla="*/ 1973363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581037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62288"/>
              <a:gd name="connsiteX1" fmla="*/ 6330011 w 7229725"/>
              <a:gd name="connsiteY1" fmla="*/ 29919 h 2162288"/>
              <a:gd name="connsiteX2" fmla="*/ 7109051 w 7229725"/>
              <a:gd name="connsiteY2" fmla="*/ 443689 h 2162288"/>
              <a:gd name="connsiteX3" fmla="*/ 7128199 w 7229725"/>
              <a:gd name="connsiteY3" fmla="*/ 1646192 h 2162288"/>
              <a:gd name="connsiteX4" fmla="*/ 6314524 w 7229725"/>
              <a:gd name="connsiteY4" fmla="*/ 1960807 h 2162288"/>
              <a:gd name="connsiteX5" fmla="*/ 5821971 w 7229725"/>
              <a:gd name="connsiteY5" fmla="*/ 1976684 h 2162288"/>
              <a:gd name="connsiteX6" fmla="*/ 5600624 w 7229725"/>
              <a:gd name="connsiteY6" fmla="*/ 2162288 h 2162288"/>
              <a:gd name="connsiteX7" fmla="*/ 5368907 w 7229725"/>
              <a:gd name="connsiteY7" fmla="*/ 1979250 h 2162288"/>
              <a:gd name="connsiteX8" fmla="*/ 4656082 w 7229725"/>
              <a:gd name="connsiteY8" fmla="*/ 1982439 h 2162288"/>
              <a:gd name="connsiteX9" fmla="*/ 477886 w 7229725"/>
              <a:gd name="connsiteY9" fmla="*/ 1965779 h 2162288"/>
              <a:gd name="connsiteX10" fmla="*/ 59092 w 7229725"/>
              <a:gd name="connsiteY10" fmla="*/ 1384174 h 2162288"/>
              <a:gd name="connsiteX11" fmla="*/ 81448 w 7229725"/>
              <a:gd name="connsiteY11" fmla="*/ 338242 h 2162288"/>
              <a:gd name="connsiteX12" fmla="*/ 658343 w 7229725"/>
              <a:gd name="connsiteY12" fmla="*/ 71625 h 2162288"/>
              <a:gd name="connsiteX13" fmla="*/ 2456482 w 7229725"/>
              <a:gd name="connsiteY13" fmla="*/ 30331 h 2162288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368907 w 7229725"/>
              <a:gd name="connsiteY7" fmla="*/ 1979250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56082 w 7229725"/>
              <a:gd name="connsiteY8" fmla="*/ 1982439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30331 h 2130522"/>
              <a:gd name="connsiteX1" fmla="*/ 6330011 w 7229725"/>
              <a:gd name="connsiteY1" fmla="*/ 29919 h 2130522"/>
              <a:gd name="connsiteX2" fmla="*/ 7109051 w 7229725"/>
              <a:gd name="connsiteY2" fmla="*/ 443689 h 2130522"/>
              <a:gd name="connsiteX3" fmla="*/ 7128199 w 7229725"/>
              <a:gd name="connsiteY3" fmla="*/ 1646192 h 2130522"/>
              <a:gd name="connsiteX4" fmla="*/ 6314524 w 7229725"/>
              <a:gd name="connsiteY4" fmla="*/ 1960807 h 2130522"/>
              <a:gd name="connsiteX5" fmla="*/ 5821971 w 7229725"/>
              <a:gd name="connsiteY5" fmla="*/ 1976684 h 2130522"/>
              <a:gd name="connsiteX6" fmla="*/ 5600624 w 7229725"/>
              <a:gd name="connsiteY6" fmla="*/ 2130522 h 2130522"/>
              <a:gd name="connsiteX7" fmla="*/ 5465013 w 7229725"/>
              <a:gd name="connsiteY7" fmla="*/ 1977723 h 2130522"/>
              <a:gd name="connsiteX8" fmla="*/ 4648073 w 7229725"/>
              <a:gd name="connsiteY8" fmla="*/ 1980912 h 2130522"/>
              <a:gd name="connsiteX9" fmla="*/ 477886 w 7229725"/>
              <a:gd name="connsiteY9" fmla="*/ 1965779 h 2130522"/>
              <a:gd name="connsiteX10" fmla="*/ 59092 w 7229725"/>
              <a:gd name="connsiteY10" fmla="*/ 1384174 h 2130522"/>
              <a:gd name="connsiteX11" fmla="*/ 81448 w 7229725"/>
              <a:gd name="connsiteY11" fmla="*/ 338242 h 2130522"/>
              <a:gd name="connsiteX12" fmla="*/ 658343 w 7229725"/>
              <a:gd name="connsiteY12" fmla="*/ 71625 h 2130522"/>
              <a:gd name="connsiteX13" fmla="*/ 2456482 w 7229725"/>
              <a:gd name="connsiteY13" fmla="*/ 30331 h 2130522"/>
              <a:gd name="connsiteX0" fmla="*/ 2456482 w 7229725"/>
              <a:gd name="connsiteY0" fmla="*/ 24338 h 2124529"/>
              <a:gd name="connsiteX1" fmla="*/ 6483379 w 7229725"/>
              <a:gd name="connsiteY1" fmla="*/ 40447 h 2124529"/>
              <a:gd name="connsiteX2" fmla="*/ 7109051 w 7229725"/>
              <a:gd name="connsiteY2" fmla="*/ 437696 h 2124529"/>
              <a:gd name="connsiteX3" fmla="*/ 7128199 w 7229725"/>
              <a:gd name="connsiteY3" fmla="*/ 1640199 h 2124529"/>
              <a:gd name="connsiteX4" fmla="*/ 6314524 w 7229725"/>
              <a:gd name="connsiteY4" fmla="*/ 1954814 h 2124529"/>
              <a:gd name="connsiteX5" fmla="*/ 5821971 w 7229725"/>
              <a:gd name="connsiteY5" fmla="*/ 1970691 h 2124529"/>
              <a:gd name="connsiteX6" fmla="*/ 5600624 w 7229725"/>
              <a:gd name="connsiteY6" fmla="*/ 2124529 h 2124529"/>
              <a:gd name="connsiteX7" fmla="*/ 5465013 w 7229725"/>
              <a:gd name="connsiteY7" fmla="*/ 1971730 h 2124529"/>
              <a:gd name="connsiteX8" fmla="*/ 4648073 w 7229725"/>
              <a:gd name="connsiteY8" fmla="*/ 1974919 h 2124529"/>
              <a:gd name="connsiteX9" fmla="*/ 477886 w 7229725"/>
              <a:gd name="connsiteY9" fmla="*/ 1959786 h 2124529"/>
              <a:gd name="connsiteX10" fmla="*/ 59092 w 7229725"/>
              <a:gd name="connsiteY10" fmla="*/ 1378181 h 2124529"/>
              <a:gd name="connsiteX11" fmla="*/ 81448 w 7229725"/>
              <a:gd name="connsiteY11" fmla="*/ 332249 h 2124529"/>
              <a:gd name="connsiteX12" fmla="*/ 658343 w 7229725"/>
              <a:gd name="connsiteY12" fmla="*/ 65632 h 2124529"/>
              <a:gd name="connsiteX13" fmla="*/ 2456482 w 7229725"/>
              <a:gd name="connsiteY13" fmla="*/ 24338 h 2124529"/>
              <a:gd name="connsiteX0" fmla="*/ 2456482 w 7229725"/>
              <a:gd name="connsiteY0" fmla="*/ 19755 h 2119946"/>
              <a:gd name="connsiteX1" fmla="*/ 6483379 w 7229725"/>
              <a:gd name="connsiteY1" fmla="*/ 35864 h 2119946"/>
              <a:gd name="connsiteX2" fmla="*/ 7109051 w 7229725"/>
              <a:gd name="connsiteY2" fmla="*/ 433113 h 2119946"/>
              <a:gd name="connsiteX3" fmla="*/ 7128199 w 7229725"/>
              <a:gd name="connsiteY3" fmla="*/ 1635616 h 2119946"/>
              <a:gd name="connsiteX4" fmla="*/ 6314524 w 7229725"/>
              <a:gd name="connsiteY4" fmla="*/ 1950231 h 2119946"/>
              <a:gd name="connsiteX5" fmla="*/ 5821971 w 7229725"/>
              <a:gd name="connsiteY5" fmla="*/ 1966108 h 2119946"/>
              <a:gd name="connsiteX6" fmla="*/ 5600624 w 7229725"/>
              <a:gd name="connsiteY6" fmla="*/ 2119946 h 2119946"/>
              <a:gd name="connsiteX7" fmla="*/ 5465013 w 7229725"/>
              <a:gd name="connsiteY7" fmla="*/ 1967147 h 2119946"/>
              <a:gd name="connsiteX8" fmla="*/ 4648073 w 7229725"/>
              <a:gd name="connsiteY8" fmla="*/ 1970336 h 2119946"/>
              <a:gd name="connsiteX9" fmla="*/ 477886 w 7229725"/>
              <a:gd name="connsiteY9" fmla="*/ 1955203 h 2119946"/>
              <a:gd name="connsiteX10" fmla="*/ 59092 w 7229725"/>
              <a:gd name="connsiteY10" fmla="*/ 1373598 h 2119946"/>
              <a:gd name="connsiteX11" fmla="*/ 81448 w 7229725"/>
              <a:gd name="connsiteY11" fmla="*/ 327666 h 2119946"/>
              <a:gd name="connsiteX12" fmla="*/ 658343 w 7229725"/>
              <a:gd name="connsiteY12" fmla="*/ 61049 h 2119946"/>
              <a:gd name="connsiteX13" fmla="*/ 2456482 w 7229725"/>
              <a:gd name="connsiteY13" fmla="*/ 19755 h 2119946"/>
              <a:gd name="connsiteX0" fmla="*/ 2464150 w 7229725"/>
              <a:gd name="connsiteY0" fmla="*/ 22861 h 2110661"/>
              <a:gd name="connsiteX1" fmla="*/ 6483379 w 7229725"/>
              <a:gd name="connsiteY1" fmla="*/ 26579 h 2110661"/>
              <a:gd name="connsiteX2" fmla="*/ 7109051 w 7229725"/>
              <a:gd name="connsiteY2" fmla="*/ 423828 h 2110661"/>
              <a:gd name="connsiteX3" fmla="*/ 7128199 w 7229725"/>
              <a:gd name="connsiteY3" fmla="*/ 1626331 h 2110661"/>
              <a:gd name="connsiteX4" fmla="*/ 6314524 w 7229725"/>
              <a:gd name="connsiteY4" fmla="*/ 1940946 h 2110661"/>
              <a:gd name="connsiteX5" fmla="*/ 5821971 w 7229725"/>
              <a:gd name="connsiteY5" fmla="*/ 1956823 h 2110661"/>
              <a:gd name="connsiteX6" fmla="*/ 5600624 w 7229725"/>
              <a:gd name="connsiteY6" fmla="*/ 2110661 h 2110661"/>
              <a:gd name="connsiteX7" fmla="*/ 5465013 w 7229725"/>
              <a:gd name="connsiteY7" fmla="*/ 1957862 h 2110661"/>
              <a:gd name="connsiteX8" fmla="*/ 4648073 w 7229725"/>
              <a:gd name="connsiteY8" fmla="*/ 1961051 h 2110661"/>
              <a:gd name="connsiteX9" fmla="*/ 477886 w 7229725"/>
              <a:gd name="connsiteY9" fmla="*/ 1945918 h 2110661"/>
              <a:gd name="connsiteX10" fmla="*/ 59092 w 7229725"/>
              <a:gd name="connsiteY10" fmla="*/ 1364313 h 2110661"/>
              <a:gd name="connsiteX11" fmla="*/ 81448 w 7229725"/>
              <a:gd name="connsiteY11" fmla="*/ 318381 h 2110661"/>
              <a:gd name="connsiteX12" fmla="*/ 658343 w 7229725"/>
              <a:gd name="connsiteY12" fmla="*/ 51764 h 2110661"/>
              <a:gd name="connsiteX13" fmla="*/ 2464150 w 7229725"/>
              <a:gd name="connsiteY13" fmla="*/ 22861 h 2110661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229725"/>
              <a:gd name="connsiteY0" fmla="*/ 15549 h 2103349"/>
              <a:gd name="connsiteX1" fmla="*/ 6483379 w 7229725"/>
              <a:gd name="connsiteY1" fmla="*/ 19267 h 2103349"/>
              <a:gd name="connsiteX2" fmla="*/ 7109051 w 7229725"/>
              <a:gd name="connsiteY2" fmla="*/ 416516 h 2103349"/>
              <a:gd name="connsiteX3" fmla="*/ 7128199 w 7229725"/>
              <a:gd name="connsiteY3" fmla="*/ 1619019 h 2103349"/>
              <a:gd name="connsiteX4" fmla="*/ 6314524 w 7229725"/>
              <a:gd name="connsiteY4" fmla="*/ 1933634 h 2103349"/>
              <a:gd name="connsiteX5" fmla="*/ 5821971 w 7229725"/>
              <a:gd name="connsiteY5" fmla="*/ 1949511 h 2103349"/>
              <a:gd name="connsiteX6" fmla="*/ 5600624 w 7229725"/>
              <a:gd name="connsiteY6" fmla="*/ 2103349 h 2103349"/>
              <a:gd name="connsiteX7" fmla="*/ 5465013 w 7229725"/>
              <a:gd name="connsiteY7" fmla="*/ 1950550 h 2103349"/>
              <a:gd name="connsiteX8" fmla="*/ 4648073 w 7229725"/>
              <a:gd name="connsiteY8" fmla="*/ 1953739 h 2103349"/>
              <a:gd name="connsiteX9" fmla="*/ 477886 w 7229725"/>
              <a:gd name="connsiteY9" fmla="*/ 1938606 h 2103349"/>
              <a:gd name="connsiteX10" fmla="*/ 59092 w 7229725"/>
              <a:gd name="connsiteY10" fmla="*/ 1357001 h 2103349"/>
              <a:gd name="connsiteX11" fmla="*/ 81448 w 7229725"/>
              <a:gd name="connsiteY11" fmla="*/ 311069 h 2103349"/>
              <a:gd name="connsiteX12" fmla="*/ 658343 w 7229725"/>
              <a:gd name="connsiteY12" fmla="*/ 44452 h 2103349"/>
              <a:gd name="connsiteX13" fmla="*/ 2464150 w 7229725"/>
              <a:gd name="connsiteY13" fmla="*/ 15549 h 2103349"/>
              <a:gd name="connsiteX0" fmla="*/ 2464150 w 7189749"/>
              <a:gd name="connsiteY0" fmla="*/ 15549 h 2103349"/>
              <a:gd name="connsiteX1" fmla="*/ 6483379 w 7189749"/>
              <a:gd name="connsiteY1" fmla="*/ 19267 h 2103349"/>
              <a:gd name="connsiteX2" fmla="*/ 7109051 w 7189749"/>
              <a:gd name="connsiteY2" fmla="*/ 416516 h 2103349"/>
              <a:gd name="connsiteX3" fmla="*/ 7128199 w 7189749"/>
              <a:gd name="connsiteY3" fmla="*/ 1619019 h 2103349"/>
              <a:gd name="connsiteX4" fmla="*/ 6314524 w 7189749"/>
              <a:gd name="connsiteY4" fmla="*/ 1933634 h 2103349"/>
              <a:gd name="connsiteX5" fmla="*/ 5821971 w 7189749"/>
              <a:gd name="connsiteY5" fmla="*/ 1949511 h 2103349"/>
              <a:gd name="connsiteX6" fmla="*/ 5600624 w 7189749"/>
              <a:gd name="connsiteY6" fmla="*/ 2103349 h 2103349"/>
              <a:gd name="connsiteX7" fmla="*/ 5465013 w 7189749"/>
              <a:gd name="connsiteY7" fmla="*/ 1950550 h 2103349"/>
              <a:gd name="connsiteX8" fmla="*/ 4648073 w 7189749"/>
              <a:gd name="connsiteY8" fmla="*/ 1953739 h 2103349"/>
              <a:gd name="connsiteX9" fmla="*/ 477886 w 7189749"/>
              <a:gd name="connsiteY9" fmla="*/ 1938606 h 2103349"/>
              <a:gd name="connsiteX10" fmla="*/ 59092 w 7189749"/>
              <a:gd name="connsiteY10" fmla="*/ 1357001 h 2103349"/>
              <a:gd name="connsiteX11" fmla="*/ 81448 w 7189749"/>
              <a:gd name="connsiteY11" fmla="*/ 311069 h 2103349"/>
              <a:gd name="connsiteX12" fmla="*/ 658343 w 7189749"/>
              <a:gd name="connsiteY12" fmla="*/ 44452 h 2103349"/>
              <a:gd name="connsiteX13" fmla="*/ 2464150 w 7189749"/>
              <a:gd name="connsiteY13" fmla="*/ 15549 h 21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9749" h="2103349">
                <a:moveTo>
                  <a:pt x="2464150" y="15549"/>
                </a:moveTo>
                <a:cubicBezTo>
                  <a:pt x="3747294" y="-15927"/>
                  <a:pt x="5187003" y="8330"/>
                  <a:pt x="6483379" y="19267"/>
                </a:cubicBezTo>
                <a:cubicBezTo>
                  <a:pt x="6796374" y="27527"/>
                  <a:pt x="7047321" y="-21699"/>
                  <a:pt x="7109051" y="416516"/>
                </a:cubicBezTo>
                <a:cubicBezTo>
                  <a:pt x="7186460" y="774533"/>
                  <a:pt x="7234540" y="1060279"/>
                  <a:pt x="7128199" y="1619019"/>
                </a:cubicBezTo>
                <a:cubicBezTo>
                  <a:pt x="7039299" y="1872274"/>
                  <a:pt x="6845131" y="1916139"/>
                  <a:pt x="6314524" y="1933634"/>
                </a:cubicBezTo>
                <a:cubicBezTo>
                  <a:pt x="6220263" y="1942346"/>
                  <a:pt x="5912636" y="1948475"/>
                  <a:pt x="5821971" y="1949511"/>
                </a:cubicBezTo>
                <a:cubicBezTo>
                  <a:pt x="5714396" y="2032253"/>
                  <a:pt x="5634579" y="2088076"/>
                  <a:pt x="5600624" y="2103349"/>
                </a:cubicBezTo>
                <a:cubicBezTo>
                  <a:pt x="5591235" y="2073950"/>
                  <a:pt x="5605112" y="2028372"/>
                  <a:pt x="5465013" y="1950550"/>
                </a:cubicBezTo>
                <a:lnTo>
                  <a:pt x="4648073" y="1953739"/>
                </a:lnTo>
                <a:cubicBezTo>
                  <a:pt x="3393515" y="1919132"/>
                  <a:pt x="1381166" y="1994695"/>
                  <a:pt x="477886" y="1938606"/>
                </a:cubicBezTo>
                <a:cubicBezTo>
                  <a:pt x="30829" y="1888856"/>
                  <a:pt x="129146" y="1592080"/>
                  <a:pt x="59092" y="1357001"/>
                </a:cubicBezTo>
                <a:cubicBezTo>
                  <a:pt x="-27509" y="1046521"/>
                  <a:pt x="-17974" y="739325"/>
                  <a:pt x="81448" y="311069"/>
                </a:cubicBezTo>
                <a:cubicBezTo>
                  <a:pt x="124991" y="47965"/>
                  <a:pt x="294103" y="52959"/>
                  <a:pt x="658343" y="44452"/>
                </a:cubicBezTo>
                <a:cubicBezTo>
                  <a:pt x="1002719" y="22681"/>
                  <a:pt x="1818875" y="34390"/>
                  <a:pt x="2464150" y="1554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4CA2D84-FA16-B993-934F-59468FB1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4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6238E28-5958-F81A-3D92-A2CB48AA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279918"/>
            <a:ext cx="10916816" cy="62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C4B4D31-9C71-547F-B54E-D0AFAA58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238125"/>
            <a:ext cx="109347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2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F6AA32-13C2-415E-B4CB-5A6D2336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A9284F4-E433-752B-BD7E-63B1C6FA4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9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A022123-FBE9-472D-B98E-7D8BB7E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8806C7F-CA00-77A0-CE11-701E5D015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128"/>
          <a:stretch/>
        </p:blipFill>
        <p:spPr>
          <a:xfrm>
            <a:off x="404830" y="235255"/>
            <a:ext cx="11382339" cy="6303657"/>
          </a:xfrm>
          <a:custGeom>
            <a:avLst/>
            <a:gdLst/>
            <a:ahLst/>
            <a:cxnLst/>
            <a:rect l="l" t="t" r="r" b="b"/>
            <a:pathLst>
              <a:path w="11382339" h="6303657">
                <a:moveTo>
                  <a:pt x="6934508" y="9"/>
                </a:moveTo>
                <a:cubicBezTo>
                  <a:pt x="7512288" y="-978"/>
                  <a:pt x="8720172" y="85417"/>
                  <a:pt x="9412767" y="238799"/>
                </a:cubicBezTo>
                <a:cubicBezTo>
                  <a:pt x="10408658" y="459349"/>
                  <a:pt x="10687608" y="621772"/>
                  <a:pt x="10961404" y="1220745"/>
                </a:cubicBezTo>
                <a:cubicBezTo>
                  <a:pt x="11235199" y="1819719"/>
                  <a:pt x="11251841" y="3266104"/>
                  <a:pt x="11055540" y="3832643"/>
                </a:cubicBezTo>
                <a:cubicBezTo>
                  <a:pt x="10961105" y="4107945"/>
                  <a:pt x="10890282" y="4303707"/>
                  <a:pt x="10828700" y="4536212"/>
                </a:cubicBezTo>
                <a:cubicBezTo>
                  <a:pt x="10944662" y="4717708"/>
                  <a:pt x="11245522" y="4816137"/>
                  <a:pt x="11382339" y="4902366"/>
                </a:cubicBezTo>
                <a:lnTo>
                  <a:pt x="11331341" y="4926663"/>
                </a:lnTo>
                <a:lnTo>
                  <a:pt x="11143665" y="4938541"/>
                </a:lnTo>
                <a:cubicBezTo>
                  <a:pt x="10124608" y="5069786"/>
                  <a:pt x="10658482" y="4654915"/>
                  <a:pt x="9867706" y="5319315"/>
                </a:cubicBezTo>
                <a:cubicBezTo>
                  <a:pt x="9076930" y="5983714"/>
                  <a:pt x="7524568" y="6221643"/>
                  <a:pt x="6030783" y="6273789"/>
                </a:cubicBezTo>
                <a:cubicBezTo>
                  <a:pt x="4536998" y="6325935"/>
                  <a:pt x="1691599" y="6398977"/>
                  <a:pt x="904992" y="5632195"/>
                </a:cubicBezTo>
                <a:cubicBezTo>
                  <a:pt x="195404" y="4909610"/>
                  <a:pt x="-82156" y="3922643"/>
                  <a:pt x="20749" y="2845099"/>
                </a:cubicBezTo>
                <a:cubicBezTo>
                  <a:pt x="213952" y="1943341"/>
                  <a:pt x="-31616" y="1045987"/>
                  <a:pt x="1365653" y="588814"/>
                </a:cubicBezTo>
                <a:cubicBezTo>
                  <a:pt x="2413606" y="245936"/>
                  <a:pt x="5201170" y="2971"/>
                  <a:pt x="6934508" y="9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1DDE2F0-85B1-43D2-AAB7-2599C06CA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31" y="235256"/>
            <a:ext cx="11382338" cy="6303656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624523 w 5273388"/>
              <a:gd name="connsiteY13" fmla="*/ 345622 h 3586841"/>
              <a:gd name="connsiteX14" fmla="*/ 3179526 w 5273388"/>
              <a:gd name="connsiteY14" fmla="*/ 13 h 3586841"/>
              <a:gd name="connsiteX0" fmla="*/ 3190576 w 5284438"/>
              <a:gd name="connsiteY0" fmla="*/ 13 h 3590216"/>
              <a:gd name="connsiteX1" fmla="*/ 3864949 w 5284438"/>
              <a:gd name="connsiteY1" fmla="*/ 59918 h 3590216"/>
              <a:gd name="connsiteX2" fmla="*/ 4990494 w 5284438"/>
              <a:gd name="connsiteY2" fmla="*/ 1297670 h 3590216"/>
              <a:gd name="connsiteX3" fmla="*/ 4912024 w 5284438"/>
              <a:gd name="connsiteY3" fmla="*/ 2238338 h 3590216"/>
              <a:gd name="connsiteX4" fmla="*/ 4827261 w 5284438"/>
              <a:gd name="connsiteY4" fmla="*/ 2647754 h 3590216"/>
              <a:gd name="connsiteX5" fmla="*/ 5266548 w 5284438"/>
              <a:gd name="connsiteY5" fmla="*/ 2851226 h 3590216"/>
              <a:gd name="connsiteX6" fmla="*/ 5231251 w 5284438"/>
              <a:gd name="connsiteY6" fmla="*/ 2877530 h 3590216"/>
              <a:gd name="connsiteX7" fmla="*/ 5215237 w 5284438"/>
              <a:gd name="connsiteY7" fmla="*/ 2887142 h 3590216"/>
              <a:gd name="connsiteX8" fmla="*/ 5211848 w 5284438"/>
              <a:gd name="connsiteY8" fmla="*/ 2891560 h 3590216"/>
              <a:gd name="connsiteX9" fmla="*/ 4218001 w 5284438"/>
              <a:gd name="connsiteY9" fmla="*/ 3179220 h 3590216"/>
              <a:gd name="connsiteX10" fmla="*/ 2543382 w 5284438"/>
              <a:gd name="connsiteY10" fmla="*/ 3582499 h 3590216"/>
              <a:gd name="connsiteX11" fmla="*/ 475272 w 5284438"/>
              <a:gd name="connsiteY11" fmla="*/ 3184475 h 3590216"/>
              <a:gd name="connsiteX12" fmla="*/ 18528 w 5284438"/>
              <a:gd name="connsiteY12" fmla="*/ 1669984 h 3590216"/>
              <a:gd name="connsiteX13" fmla="*/ 635573 w 5284438"/>
              <a:gd name="connsiteY13" fmla="*/ 345622 h 3590216"/>
              <a:gd name="connsiteX14" fmla="*/ 3190576 w 5284438"/>
              <a:gd name="connsiteY14" fmla="*/ 13 h 3590216"/>
              <a:gd name="connsiteX0" fmla="*/ 3179551 w 5273413"/>
              <a:gd name="connsiteY0" fmla="*/ 13 h 3590216"/>
              <a:gd name="connsiteX1" fmla="*/ 3853924 w 5273413"/>
              <a:gd name="connsiteY1" fmla="*/ 59918 h 3590216"/>
              <a:gd name="connsiteX2" fmla="*/ 4979469 w 5273413"/>
              <a:gd name="connsiteY2" fmla="*/ 1297670 h 3590216"/>
              <a:gd name="connsiteX3" fmla="*/ 4900999 w 5273413"/>
              <a:gd name="connsiteY3" fmla="*/ 2238338 h 3590216"/>
              <a:gd name="connsiteX4" fmla="*/ 4816236 w 5273413"/>
              <a:gd name="connsiteY4" fmla="*/ 2647754 h 3590216"/>
              <a:gd name="connsiteX5" fmla="*/ 5255523 w 5273413"/>
              <a:gd name="connsiteY5" fmla="*/ 2851226 h 3590216"/>
              <a:gd name="connsiteX6" fmla="*/ 5220226 w 5273413"/>
              <a:gd name="connsiteY6" fmla="*/ 2877530 h 3590216"/>
              <a:gd name="connsiteX7" fmla="*/ 5204212 w 5273413"/>
              <a:gd name="connsiteY7" fmla="*/ 2887142 h 3590216"/>
              <a:gd name="connsiteX8" fmla="*/ 5200823 w 5273413"/>
              <a:gd name="connsiteY8" fmla="*/ 2891560 h 3590216"/>
              <a:gd name="connsiteX9" fmla="*/ 4206976 w 5273413"/>
              <a:gd name="connsiteY9" fmla="*/ 3179220 h 3590216"/>
              <a:gd name="connsiteX10" fmla="*/ 2532357 w 5273413"/>
              <a:gd name="connsiteY10" fmla="*/ 3582499 h 3590216"/>
              <a:gd name="connsiteX11" fmla="*/ 464247 w 5273413"/>
              <a:gd name="connsiteY11" fmla="*/ 3184475 h 3590216"/>
              <a:gd name="connsiteX12" fmla="*/ 7503 w 5273413"/>
              <a:gd name="connsiteY12" fmla="*/ 1669984 h 3590216"/>
              <a:gd name="connsiteX13" fmla="*/ 624548 w 5273413"/>
              <a:gd name="connsiteY13" fmla="*/ 345622 h 3590216"/>
              <a:gd name="connsiteX14" fmla="*/ 3179551 w 5273413"/>
              <a:gd name="connsiteY14" fmla="*/ 13 h 3590216"/>
              <a:gd name="connsiteX0" fmla="*/ 3179551 w 5273413"/>
              <a:gd name="connsiteY0" fmla="*/ 13 h 3584662"/>
              <a:gd name="connsiteX1" fmla="*/ 3853924 w 5273413"/>
              <a:gd name="connsiteY1" fmla="*/ 59918 h 3584662"/>
              <a:gd name="connsiteX2" fmla="*/ 4979469 w 5273413"/>
              <a:gd name="connsiteY2" fmla="*/ 1297670 h 3584662"/>
              <a:gd name="connsiteX3" fmla="*/ 4900999 w 5273413"/>
              <a:gd name="connsiteY3" fmla="*/ 2238338 h 3584662"/>
              <a:gd name="connsiteX4" fmla="*/ 4816236 w 5273413"/>
              <a:gd name="connsiteY4" fmla="*/ 2647754 h 3584662"/>
              <a:gd name="connsiteX5" fmla="*/ 5255523 w 5273413"/>
              <a:gd name="connsiteY5" fmla="*/ 2851226 h 3584662"/>
              <a:gd name="connsiteX6" fmla="*/ 5220226 w 5273413"/>
              <a:gd name="connsiteY6" fmla="*/ 2877530 h 3584662"/>
              <a:gd name="connsiteX7" fmla="*/ 5204212 w 5273413"/>
              <a:gd name="connsiteY7" fmla="*/ 2887142 h 3584662"/>
              <a:gd name="connsiteX8" fmla="*/ 5200823 w 5273413"/>
              <a:gd name="connsiteY8" fmla="*/ 2891560 h 3584662"/>
              <a:gd name="connsiteX9" fmla="*/ 4206976 w 5273413"/>
              <a:gd name="connsiteY9" fmla="*/ 3179220 h 3584662"/>
              <a:gd name="connsiteX10" fmla="*/ 2532357 w 5273413"/>
              <a:gd name="connsiteY10" fmla="*/ 3582499 h 3584662"/>
              <a:gd name="connsiteX11" fmla="*/ 464247 w 5273413"/>
              <a:gd name="connsiteY11" fmla="*/ 3184475 h 3584662"/>
              <a:gd name="connsiteX12" fmla="*/ 7503 w 5273413"/>
              <a:gd name="connsiteY12" fmla="*/ 1669984 h 3584662"/>
              <a:gd name="connsiteX13" fmla="*/ 624548 w 5273413"/>
              <a:gd name="connsiteY13" fmla="*/ 345622 h 3584662"/>
              <a:gd name="connsiteX14" fmla="*/ 3179551 w 5273413"/>
              <a:gd name="connsiteY14" fmla="*/ 13 h 3584662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13 h 3624224"/>
              <a:gd name="connsiteX1" fmla="*/ 3855940 w 5275429"/>
              <a:gd name="connsiteY1" fmla="*/ 59918 h 3624224"/>
              <a:gd name="connsiteX2" fmla="*/ 4981485 w 5275429"/>
              <a:gd name="connsiteY2" fmla="*/ 1297670 h 3624224"/>
              <a:gd name="connsiteX3" fmla="*/ 4903015 w 5275429"/>
              <a:gd name="connsiteY3" fmla="*/ 2238338 h 3624224"/>
              <a:gd name="connsiteX4" fmla="*/ 4818252 w 5275429"/>
              <a:gd name="connsiteY4" fmla="*/ 2647754 h 3624224"/>
              <a:gd name="connsiteX5" fmla="*/ 5257539 w 5275429"/>
              <a:gd name="connsiteY5" fmla="*/ 2851226 h 3624224"/>
              <a:gd name="connsiteX6" fmla="*/ 5222242 w 5275429"/>
              <a:gd name="connsiteY6" fmla="*/ 2877530 h 3624224"/>
              <a:gd name="connsiteX7" fmla="*/ 5206228 w 5275429"/>
              <a:gd name="connsiteY7" fmla="*/ 2887142 h 3624224"/>
              <a:gd name="connsiteX8" fmla="*/ 5202839 w 5275429"/>
              <a:gd name="connsiteY8" fmla="*/ 2891560 h 3624224"/>
              <a:gd name="connsiteX9" fmla="*/ 4208992 w 5275429"/>
              <a:gd name="connsiteY9" fmla="*/ 3179220 h 3624224"/>
              <a:gd name="connsiteX10" fmla="*/ 2534373 w 5275429"/>
              <a:gd name="connsiteY10" fmla="*/ 3582499 h 3624224"/>
              <a:gd name="connsiteX11" fmla="*/ 415212 w 5275429"/>
              <a:gd name="connsiteY11" fmla="*/ 3305915 h 3624224"/>
              <a:gd name="connsiteX12" fmla="*/ 9519 w 5275429"/>
              <a:gd name="connsiteY12" fmla="*/ 1669984 h 3624224"/>
              <a:gd name="connsiteX13" fmla="*/ 626564 w 5275429"/>
              <a:gd name="connsiteY13" fmla="*/ 345622 h 3624224"/>
              <a:gd name="connsiteX14" fmla="*/ 3181567 w 5275429"/>
              <a:gd name="connsiteY14" fmla="*/ 13 h 3624224"/>
              <a:gd name="connsiteX0" fmla="*/ 3181567 w 5275429"/>
              <a:gd name="connsiteY0" fmla="*/ 9 h 3624220"/>
              <a:gd name="connsiteX1" fmla="*/ 3855940 w 5275429"/>
              <a:gd name="connsiteY1" fmla="*/ 59914 h 3624220"/>
              <a:gd name="connsiteX2" fmla="*/ 4981485 w 5275429"/>
              <a:gd name="connsiteY2" fmla="*/ 1297666 h 3624220"/>
              <a:gd name="connsiteX3" fmla="*/ 4903015 w 5275429"/>
              <a:gd name="connsiteY3" fmla="*/ 2238334 h 3624220"/>
              <a:gd name="connsiteX4" fmla="*/ 4818252 w 5275429"/>
              <a:gd name="connsiteY4" fmla="*/ 2647750 h 3624220"/>
              <a:gd name="connsiteX5" fmla="*/ 5257539 w 5275429"/>
              <a:gd name="connsiteY5" fmla="*/ 2851222 h 3624220"/>
              <a:gd name="connsiteX6" fmla="*/ 5222242 w 5275429"/>
              <a:gd name="connsiteY6" fmla="*/ 2877526 h 3624220"/>
              <a:gd name="connsiteX7" fmla="*/ 5206228 w 5275429"/>
              <a:gd name="connsiteY7" fmla="*/ 2887138 h 3624220"/>
              <a:gd name="connsiteX8" fmla="*/ 5202839 w 5275429"/>
              <a:gd name="connsiteY8" fmla="*/ 2891556 h 3624220"/>
              <a:gd name="connsiteX9" fmla="*/ 4208992 w 5275429"/>
              <a:gd name="connsiteY9" fmla="*/ 3179216 h 3624220"/>
              <a:gd name="connsiteX10" fmla="*/ 2534373 w 5275429"/>
              <a:gd name="connsiteY10" fmla="*/ 3582495 h 3624220"/>
              <a:gd name="connsiteX11" fmla="*/ 415212 w 5275429"/>
              <a:gd name="connsiteY11" fmla="*/ 3305911 h 3624220"/>
              <a:gd name="connsiteX12" fmla="*/ 9519 w 5275429"/>
              <a:gd name="connsiteY12" fmla="*/ 1669980 h 3624220"/>
              <a:gd name="connsiteX13" fmla="*/ 626564 w 5275429"/>
              <a:gd name="connsiteY13" fmla="*/ 345618 h 3624220"/>
              <a:gd name="connsiteX14" fmla="*/ 3181567 w 5275429"/>
              <a:gd name="connsiteY14" fmla="*/ 9 h 3624220"/>
              <a:gd name="connsiteX0" fmla="*/ 3181567 w 5275429"/>
              <a:gd name="connsiteY0" fmla="*/ 9 h 3707944"/>
              <a:gd name="connsiteX1" fmla="*/ 3855940 w 5275429"/>
              <a:gd name="connsiteY1" fmla="*/ 59914 h 3707944"/>
              <a:gd name="connsiteX2" fmla="*/ 4981485 w 5275429"/>
              <a:gd name="connsiteY2" fmla="*/ 1297666 h 3707944"/>
              <a:gd name="connsiteX3" fmla="*/ 4903015 w 5275429"/>
              <a:gd name="connsiteY3" fmla="*/ 2238334 h 3707944"/>
              <a:gd name="connsiteX4" fmla="*/ 4818252 w 5275429"/>
              <a:gd name="connsiteY4" fmla="*/ 2647750 h 3707944"/>
              <a:gd name="connsiteX5" fmla="*/ 5257539 w 5275429"/>
              <a:gd name="connsiteY5" fmla="*/ 2851222 h 3707944"/>
              <a:gd name="connsiteX6" fmla="*/ 5222242 w 5275429"/>
              <a:gd name="connsiteY6" fmla="*/ 2877526 h 3707944"/>
              <a:gd name="connsiteX7" fmla="*/ 5206228 w 5275429"/>
              <a:gd name="connsiteY7" fmla="*/ 2887138 h 3707944"/>
              <a:gd name="connsiteX8" fmla="*/ 5202839 w 5275429"/>
              <a:gd name="connsiteY8" fmla="*/ 2891556 h 3707944"/>
              <a:gd name="connsiteX9" fmla="*/ 4208992 w 5275429"/>
              <a:gd name="connsiteY9" fmla="*/ 3179216 h 3707944"/>
              <a:gd name="connsiteX10" fmla="*/ 2540045 w 5275429"/>
              <a:gd name="connsiteY10" fmla="*/ 3696792 h 3707944"/>
              <a:gd name="connsiteX11" fmla="*/ 415212 w 5275429"/>
              <a:gd name="connsiteY11" fmla="*/ 3305911 h 3707944"/>
              <a:gd name="connsiteX12" fmla="*/ 9519 w 5275429"/>
              <a:gd name="connsiteY12" fmla="*/ 1669980 h 3707944"/>
              <a:gd name="connsiteX13" fmla="*/ 626564 w 5275429"/>
              <a:gd name="connsiteY13" fmla="*/ 345618 h 3707944"/>
              <a:gd name="connsiteX14" fmla="*/ 3181567 w 5275429"/>
              <a:gd name="connsiteY14" fmla="*/ 9 h 3707944"/>
              <a:gd name="connsiteX0" fmla="*/ 3181567 w 5275429"/>
              <a:gd name="connsiteY0" fmla="*/ 9 h 3720030"/>
              <a:gd name="connsiteX1" fmla="*/ 3855940 w 5275429"/>
              <a:gd name="connsiteY1" fmla="*/ 59914 h 3720030"/>
              <a:gd name="connsiteX2" fmla="*/ 4981485 w 5275429"/>
              <a:gd name="connsiteY2" fmla="*/ 1297666 h 3720030"/>
              <a:gd name="connsiteX3" fmla="*/ 4903015 w 5275429"/>
              <a:gd name="connsiteY3" fmla="*/ 2238334 h 3720030"/>
              <a:gd name="connsiteX4" fmla="*/ 4818252 w 5275429"/>
              <a:gd name="connsiteY4" fmla="*/ 2647750 h 3720030"/>
              <a:gd name="connsiteX5" fmla="*/ 5257539 w 5275429"/>
              <a:gd name="connsiteY5" fmla="*/ 2851222 h 3720030"/>
              <a:gd name="connsiteX6" fmla="*/ 5222242 w 5275429"/>
              <a:gd name="connsiteY6" fmla="*/ 2877526 h 3720030"/>
              <a:gd name="connsiteX7" fmla="*/ 5206228 w 5275429"/>
              <a:gd name="connsiteY7" fmla="*/ 2887138 h 3720030"/>
              <a:gd name="connsiteX8" fmla="*/ 5202839 w 5275429"/>
              <a:gd name="connsiteY8" fmla="*/ 2891556 h 3720030"/>
              <a:gd name="connsiteX9" fmla="*/ 4208992 w 5275429"/>
              <a:gd name="connsiteY9" fmla="*/ 3179216 h 3720030"/>
              <a:gd name="connsiteX10" fmla="*/ 2540045 w 5275429"/>
              <a:gd name="connsiteY10" fmla="*/ 3696792 h 3720030"/>
              <a:gd name="connsiteX11" fmla="*/ 415212 w 5275429"/>
              <a:gd name="connsiteY11" fmla="*/ 3305911 h 3720030"/>
              <a:gd name="connsiteX12" fmla="*/ 9519 w 5275429"/>
              <a:gd name="connsiteY12" fmla="*/ 1669980 h 3720030"/>
              <a:gd name="connsiteX13" fmla="*/ 626564 w 5275429"/>
              <a:gd name="connsiteY13" fmla="*/ 345618 h 3720030"/>
              <a:gd name="connsiteX14" fmla="*/ 3181567 w 5275429"/>
              <a:gd name="connsiteY14" fmla="*/ 9 h 3720030"/>
              <a:gd name="connsiteX0" fmla="*/ 3181567 w 5275429"/>
              <a:gd name="connsiteY0" fmla="*/ 9 h 3711433"/>
              <a:gd name="connsiteX1" fmla="*/ 3855940 w 5275429"/>
              <a:gd name="connsiteY1" fmla="*/ 59914 h 3711433"/>
              <a:gd name="connsiteX2" fmla="*/ 4981485 w 5275429"/>
              <a:gd name="connsiteY2" fmla="*/ 1297666 h 3711433"/>
              <a:gd name="connsiteX3" fmla="*/ 4903015 w 5275429"/>
              <a:gd name="connsiteY3" fmla="*/ 2238334 h 3711433"/>
              <a:gd name="connsiteX4" fmla="*/ 4818252 w 5275429"/>
              <a:gd name="connsiteY4" fmla="*/ 2647750 h 3711433"/>
              <a:gd name="connsiteX5" fmla="*/ 5257539 w 5275429"/>
              <a:gd name="connsiteY5" fmla="*/ 2851222 h 3711433"/>
              <a:gd name="connsiteX6" fmla="*/ 5222242 w 5275429"/>
              <a:gd name="connsiteY6" fmla="*/ 2877526 h 3711433"/>
              <a:gd name="connsiteX7" fmla="*/ 5206228 w 5275429"/>
              <a:gd name="connsiteY7" fmla="*/ 2887138 h 3711433"/>
              <a:gd name="connsiteX8" fmla="*/ 5202839 w 5275429"/>
              <a:gd name="connsiteY8" fmla="*/ 2891556 h 3711433"/>
              <a:gd name="connsiteX9" fmla="*/ 4350799 w 5275429"/>
              <a:gd name="connsiteY9" fmla="*/ 3129212 h 3711433"/>
              <a:gd name="connsiteX10" fmla="*/ 2540045 w 5275429"/>
              <a:gd name="connsiteY10" fmla="*/ 3696792 h 3711433"/>
              <a:gd name="connsiteX11" fmla="*/ 415212 w 5275429"/>
              <a:gd name="connsiteY11" fmla="*/ 3305911 h 3711433"/>
              <a:gd name="connsiteX12" fmla="*/ 9519 w 5275429"/>
              <a:gd name="connsiteY12" fmla="*/ 1669980 h 3711433"/>
              <a:gd name="connsiteX13" fmla="*/ 626564 w 5275429"/>
              <a:gd name="connsiteY13" fmla="*/ 345618 h 3711433"/>
              <a:gd name="connsiteX14" fmla="*/ 3181567 w 5275429"/>
              <a:gd name="connsiteY14" fmla="*/ 9 h 3711433"/>
              <a:gd name="connsiteX0" fmla="*/ 3181567 w 5275429"/>
              <a:gd name="connsiteY0" fmla="*/ 9 h 3699703"/>
              <a:gd name="connsiteX1" fmla="*/ 3855940 w 5275429"/>
              <a:gd name="connsiteY1" fmla="*/ 59914 h 3699703"/>
              <a:gd name="connsiteX2" fmla="*/ 4981485 w 5275429"/>
              <a:gd name="connsiteY2" fmla="*/ 1297666 h 3699703"/>
              <a:gd name="connsiteX3" fmla="*/ 4903015 w 5275429"/>
              <a:gd name="connsiteY3" fmla="*/ 2238334 h 3699703"/>
              <a:gd name="connsiteX4" fmla="*/ 4818252 w 5275429"/>
              <a:gd name="connsiteY4" fmla="*/ 2647750 h 3699703"/>
              <a:gd name="connsiteX5" fmla="*/ 5257539 w 5275429"/>
              <a:gd name="connsiteY5" fmla="*/ 2851222 h 3699703"/>
              <a:gd name="connsiteX6" fmla="*/ 5222242 w 5275429"/>
              <a:gd name="connsiteY6" fmla="*/ 2877526 h 3699703"/>
              <a:gd name="connsiteX7" fmla="*/ 5206228 w 5275429"/>
              <a:gd name="connsiteY7" fmla="*/ 2887138 h 3699703"/>
              <a:gd name="connsiteX8" fmla="*/ 5202839 w 5275429"/>
              <a:gd name="connsiteY8" fmla="*/ 2891556 h 3699703"/>
              <a:gd name="connsiteX9" fmla="*/ 4350799 w 5275429"/>
              <a:gd name="connsiteY9" fmla="*/ 3129212 h 3699703"/>
              <a:gd name="connsiteX10" fmla="*/ 2540045 w 5275429"/>
              <a:gd name="connsiteY10" fmla="*/ 3696792 h 3699703"/>
              <a:gd name="connsiteX11" fmla="*/ 415212 w 5275429"/>
              <a:gd name="connsiteY11" fmla="*/ 3305911 h 3699703"/>
              <a:gd name="connsiteX12" fmla="*/ 9519 w 5275429"/>
              <a:gd name="connsiteY12" fmla="*/ 1669980 h 3699703"/>
              <a:gd name="connsiteX13" fmla="*/ 626564 w 5275429"/>
              <a:gd name="connsiteY13" fmla="*/ 345618 h 3699703"/>
              <a:gd name="connsiteX14" fmla="*/ 3181567 w 5275429"/>
              <a:gd name="connsiteY14" fmla="*/ 9 h 3699703"/>
              <a:gd name="connsiteX0" fmla="*/ 3181567 w 5275429"/>
              <a:gd name="connsiteY0" fmla="*/ 9 h 3687325"/>
              <a:gd name="connsiteX1" fmla="*/ 3855940 w 5275429"/>
              <a:gd name="connsiteY1" fmla="*/ 59914 h 3687325"/>
              <a:gd name="connsiteX2" fmla="*/ 4981485 w 5275429"/>
              <a:gd name="connsiteY2" fmla="*/ 1297666 h 3687325"/>
              <a:gd name="connsiteX3" fmla="*/ 4903015 w 5275429"/>
              <a:gd name="connsiteY3" fmla="*/ 2238334 h 3687325"/>
              <a:gd name="connsiteX4" fmla="*/ 4818252 w 5275429"/>
              <a:gd name="connsiteY4" fmla="*/ 2647750 h 3687325"/>
              <a:gd name="connsiteX5" fmla="*/ 5257539 w 5275429"/>
              <a:gd name="connsiteY5" fmla="*/ 2851222 h 3687325"/>
              <a:gd name="connsiteX6" fmla="*/ 5222242 w 5275429"/>
              <a:gd name="connsiteY6" fmla="*/ 2877526 h 3687325"/>
              <a:gd name="connsiteX7" fmla="*/ 5206228 w 5275429"/>
              <a:gd name="connsiteY7" fmla="*/ 2887138 h 3687325"/>
              <a:gd name="connsiteX8" fmla="*/ 5202839 w 5275429"/>
              <a:gd name="connsiteY8" fmla="*/ 2891556 h 3687325"/>
              <a:gd name="connsiteX9" fmla="*/ 4350799 w 5275429"/>
              <a:gd name="connsiteY9" fmla="*/ 3129212 h 3687325"/>
              <a:gd name="connsiteX10" fmla="*/ 2766936 w 5275429"/>
              <a:gd name="connsiteY10" fmla="*/ 3682505 h 3687325"/>
              <a:gd name="connsiteX11" fmla="*/ 415212 w 5275429"/>
              <a:gd name="connsiteY11" fmla="*/ 3305911 h 3687325"/>
              <a:gd name="connsiteX12" fmla="*/ 9519 w 5275429"/>
              <a:gd name="connsiteY12" fmla="*/ 1669980 h 3687325"/>
              <a:gd name="connsiteX13" fmla="*/ 626564 w 5275429"/>
              <a:gd name="connsiteY13" fmla="*/ 345618 h 3687325"/>
              <a:gd name="connsiteX14" fmla="*/ 3181567 w 5275429"/>
              <a:gd name="connsiteY14" fmla="*/ 9 h 3687325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11953"/>
              <a:gd name="connsiteX1" fmla="*/ 3855940 w 5275429"/>
              <a:gd name="connsiteY1" fmla="*/ 59914 h 3711953"/>
              <a:gd name="connsiteX2" fmla="*/ 4981485 w 5275429"/>
              <a:gd name="connsiteY2" fmla="*/ 1297666 h 3711953"/>
              <a:gd name="connsiteX3" fmla="*/ 4903015 w 5275429"/>
              <a:gd name="connsiteY3" fmla="*/ 2238334 h 3711953"/>
              <a:gd name="connsiteX4" fmla="*/ 4818252 w 5275429"/>
              <a:gd name="connsiteY4" fmla="*/ 2647750 h 3711953"/>
              <a:gd name="connsiteX5" fmla="*/ 5257539 w 5275429"/>
              <a:gd name="connsiteY5" fmla="*/ 2851222 h 3711953"/>
              <a:gd name="connsiteX6" fmla="*/ 5222242 w 5275429"/>
              <a:gd name="connsiteY6" fmla="*/ 2877526 h 3711953"/>
              <a:gd name="connsiteX7" fmla="*/ 5206228 w 5275429"/>
              <a:gd name="connsiteY7" fmla="*/ 2887138 h 3711953"/>
              <a:gd name="connsiteX8" fmla="*/ 5202839 w 5275429"/>
              <a:gd name="connsiteY8" fmla="*/ 2891556 h 3711953"/>
              <a:gd name="connsiteX9" fmla="*/ 4350799 w 5275429"/>
              <a:gd name="connsiteY9" fmla="*/ 3129212 h 3711953"/>
              <a:gd name="connsiteX10" fmla="*/ 2766936 w 5275429"/>
              <a:gd name="connsiteY10" fmla="*/ 3682505 h 3711953"/>
              <a:gd name="connsiteX11" fmla="*/ 415212 w 5275429"/>
              <a:gd name="connsiteY11" fmla="*/ 3305911 h 3711953"/>
              <a:gd name="connsiteX12" fmla="*/ 9519 w 5275429"/>
              <a:gd name="connsiteY12" fmla="*/ 1669980 h 3711953"/>
              <a:gd name="connsiteX13" fmla="*/ 626564 w 5275429"/>
              <a:gd name="connsiteY13" fmla="*/ 345618 h 3711953"/>
              <a:gd name="connsiteX14" fmla="*/ 3181567 w 5275429"/>
              <a:gd name="connsiteY14" fmla="*/ 9 h 3711953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4177"/>
              <a:gd name="connsiteX1" fmla="*/ 3855940 w 5275429"/>
              <a:gd name="connsiteY1" fmla="*/ 59914 h 3704177"/>
              <a:gd name="connsiteX2" fmla="*/ 4981485 w 5275429"/>
              <a:gd name="connsiteY2" fmla="*/ 1297666 h 3704177"/>
              <a:gd name="connsiteX3" fmla="*/ 4903015 w 5275429"/>
              <a:gd name="connsiteY3" fmla="*/ 2238334 h 3704177"/>
              <a:gd name="connsiteX4" fmla="*/ 4818252 w 5275429"/>
              <a:gd name="connsiteY4" fmla="*/ 2647750 h 3704177"/>
              <a:gd name="connsiteX5" fmla="*/ 5257539 w 5275429"/>
              <a:gd name="connsiteY5" fmla="*/ 2851222 h 3704177"/>
              <a:gd name="connsiteX6" fmla="*/ 5222242 w 5275429"/>
              <a:gd name="connsiteY6" fmla="*/ 2877526 h 3704177"/>
              <a:gd name="connsiteX7" fmla="*/ 5206228 w 5275429"/>
              <a:gd name="connsiteY7" fmla="*/ 2887138 h 3704177"/>
              <a:gd name="connsiteX8" fmla="*/ 5202839 w 5275429"/>
              <a:gd name="connsiteY8" fmla="*/ 2891556 h 3704177"/>
              <a:gd name="connsiteX9" fmla="*/ 4464244 w 5275429"/>
              <a:gd name="connsiteY9" fmla="*/ 3064921 h 3704177"/>
              <a:gd name="connsiteX10" fmla="*/ 2766936 w 5275429"/>
              <a:gd name="connsiteY10" fmla="*/ 3682505 h 3704177"/>
              <a:gd name="connsiteX11" fmla="*/ 415212 w 5275429"/>
              <a:gd name="connsiteY11" fmla="*/ 3305911 h 3704177"/>
              <a:gd name="connsiteX12" fmla="*/ 9519 w 5275429"/>
              <a:gd name="connsiteY12" fmla="*/ 1669980 h 3704177"/>
              <a:gd name="connsiteX13" fmla="*/ 626564 w 5275429"/>
              <a:gd name="connsiteY13" fmla="*/ 345618 h 3704177"/>
              <a:gd name="connsiteX14" fmla="*/ 3181567 w 5275429"/>
              <a:gd name="connsiteY14" fmla="*/ 9 h 3704177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75429"/>
              <a:gd name="connsiteY0" fmla="*/ 9 h 3701080"/>
              <a:gd name="connsiteX1" fmla="*/ 3855940 w 5275429"/>
              <a:gd name="connsiteY1" fmla="*/ 59914 h 3701080"/>
              <a:gd name="connsiteX2" fmla="*/ 4981485 w 5275429"/>
              <a:gd name="connsiteY2" fmla="*/ 1297666 h 3701080"/>
              <a:gd name="connsiteX3" fmla="*/ 4903015 w 5275429"/>
              <a:gd name="connsiteY3" fmla="*/ 2238334 h 3701080"/>
              <a:gd name="connsiteX4" fmla="*/ 4818252 w 5275429"/>
              <a:gd name="connsiteY4" fmla="*/ 2647750 h 3701080"/>
              <a:gd name="connsiteX5" fmla="*/ 5257539 w 5275429"/>
              <a:gd name="connsiteY5" fmla="*/ 2851222 h 3701080"/>
              <a:gd name="connsiteX6" fmla="*/ 5222242 w 5275429"/>
              <a:gd name="connsiteY6" fmla="*/ 2877526 h 3701080"/>
              <a:gd name="connsiteX7" fmla="*/ 5206228 w 5275429"/>
              <a:gd name="connsiteY7" fmla="*/ 2887138 h 3701080"/>
              <a:gd name="connsiteX8" fmla="*/ 5202839 w 5275429"/>
              <a:gd name="connsiteY8" fmla="*/ 2891556 h 3701080"/>
              <a:gd name="connsiteX9" fmla="*/ 4475589 w 5275429"/>
              <a:gd name="connsiteY9" fmla="*/ 3107782 h 3701080"/>
              <a:gd name="connsiteX10" fmla="*/ 2766936 w 5275429"/>
              <a:gd name="connsiteY10" fmla="*/ 3682505 h 3701080"/>
              <a:gd name="connsiteX11" fmla="*/ 415212 w 5275429"/>
              <a:gd name="connsiteY11" fmla="*/ 3305911 h 3701080"/>
              <a:gd name="connsiteX12" fmla="*/ 9519 w 5275429"/>
              <a:gd name="connsiteY12" fmla="*/ 1669980 h 3701080"/>
              <a:gd name="connsiteX13" fmla="*/ 626564 w 5275429"/>
              <a:gd name="connsiteY13" fmla="*/ 345618 h 3701080"/>
              <a:gd name="connsiteX14" fmla="*/ 3181567 w 5275429"/>
              <a:gd name="connsiteY14" fmla="*/ 9 h 3701080"/>
              <a:gd name="connsiteX0" fmla="*/ 3181567 w 5281650"/>
              <a:gd name="connsiteY0" fmla="*/ 9 h 3701080"/>
              <a:gd name="connsiteX1" fmla="*/ 3855940 w 5281650"/>
              <a:gd name="connsiteY1" fmla="*/ 59914 h 3701080"/>
              <a:gd name="connsiteX2" fmla="*/ 4981485 w 5281650"/>
              <a:gd name="connsiteY2" fmla="*/ 1297666 h 3701080"/>
              <a:gd name="connsiteX3" fmla="*/ 4903015 w 5281650"/>
              <a:gd name="connsiteY3" fmla="*/ 2238334 h 3701080"/>
              <a:gd name="connsiteX4" fmla="*/ 4829597 w 5281650"/>
              <a:gd name="connsiteY4" fmla="*/ 2583458 h 3701080"/>
              <a:gd name="connsiteX5" fmla="*/ 5257539 w 5281650"/>
              <a:gd name="connsiteY5" fmla="*/ 2851222 h 3701080"/>
              <a:gd name="connsiteX6" fmla="*/ 5222242 w 5281650"/>
              <a:gd name="connsiteY6" fmla="*/ 2877526 h 3701080"/>
              <a:gd name="connsiteX7" fmla="*/ 5206228 w 5281650"/>
              <a:gd name="connsiteY7" fmla="*/ 2887138 h 3701080"/>
              <a:gd name="connsiteX8" fmla="*/ 5202839 w 5281650"/>
              <a:gd name="connsiteY8" fmla="*/ 2891556 h 3701080"/>
              <a:gd name="connsiteX9" fmla="*/ 4475589 w 5281650"/>
              <a:gd name="connsiteY9" fmla="*/ 3107782 h 3701080"/>
              <a:gd name="connsiteX10" fmla="*/ 2766936 w 5281650"/>
              <a:gd name="connsiteY10" fmla="*/ 3682505 h 3701080"/>
              <a:gd name="connsiteX11" fmla="*/ 415212 w 5281650"/>
              <a:gd name="connsiteY11" fmla="*/ 3305911 h 3701080"/>
              <a:gd name="connsiteX12" fmla="*/ 9519 w 5281650"/>
              <a:gd name="connsiteY12" fmla="*/ 1669980 h 3701080"/>
              <a:gd name="connsiteX13" fmla="*/ 626564 w 5281650"/>
              <a:gd name="connsiteY13" fmla="*/ 345618 h 3701080"/>
              <a:gd name="connsiteX14" fmla="*/ 3181567 w 5281650"/>
              <a:gd name="connsiteY14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206228 w 5222242"/>
              <a:gd name="connsiteY6" fmla="*/ 288713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29597 w 5222242"/>
              <a:gd name="connsiteY4" fmla="*/ 2583458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40672 w 5222242"/>
              <a:gd name="connsiteY4" fmla="*/ 2550912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03015 w 5222242"/>
              <a:gd name="connsiteY3" fmla="*/ 2238334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1080"/>
              <a:gd name="connsiteX1" fmla="*/ 3855940 w 5222242"/>
              <a:gd name="connsiteY1" fmla="*/ 59914 h 3701080"/>
              <a:gd name="connsiteX2" fmla="*/ 4981485 w 5222242"/>
              <a:gd name="connsiteY2" fmla="*/ 1297666 h 3701080"/>
              <a:gd name="connsiteX3" fmla="*/ 4957889 w 5222242"/>
              <a:gd name="connsiteY3" fmla="*/ 2298427 h 3701080"/>
              <a:gd name="connsiteX4" fmla="*/ 4897932 w 5222242"/>
              <a:gd name="connsiteY4" fmla="*/ 2592977 h 3701080"/>
              <a:gd name="connsiteX5" fmla="*/ 5222242 w 5222242"/>
              <a:gd name="connsiteY5" fmla="*/ 2877526 h 3701080"/>
              <a:gd name="connsiteX6" fmla="*/ 5198844 w 5222242"/>
              <a:gd name="connsiteY6" fmla="*/ 2891788 h 3701080"/>
              <a:gd name="connsiteX7" fmla="*/ 5202839 w 5222242"/>
              <a:gd name="connsiteY7" fmla="*/ 2891556 h 3701080"/>
              <a:gd name="connsiteX8" fmla="*/ 4475589 w 5222242"/>
              <a:gd name="connsiteY8" fmla="*/ 3107782 h 3701080"/>
              <a:gd name="connsiteX9" fmla="*/ 2766936 w 5222242"/>
              <a:gd name="connsiteY9" fmla="*/ 3682505 h 3701080"/>
              <a:gd name="connsiteX10" fmla="*/ 415212 w 5222242"/>
              <a:gd name="connsiteY10" fmla="*/ 3305911 h 3701080"/>
              <a:gd name="connsiteX11" fmla="*/ 9519 w 5222242"/>
              <a:gd name="connsiteY11" fmla="*/ 1669980 h 3701080"/>
              <a:gd name="connsiteX12" fmla="*/ 626564 w 5222242"/>
              <a:gd name="connsiteY12" fmla="*/ 345618 h 3701080"/>
              <a:gd name="connsiteX13" fmla="*/ 3181567 w 5222242"/>
              <a:gd name="connsiteY13" fmla="*/ 9 h 3701080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9 h 3700036"/>
              <a:gd name="connsiteX1" fmla="*/ 3855940 w 5222242"/>
              <a:gd name="connsiteY1" fmla="*/ 59914 h 3700036"/>
              <a:gd name="connsiteX2" fmla="*/ 4981485 w 5222242"/>
              <a:gd name="connsiteY2" fmla="*/ 1297666 h 3700036"/>
              <a:gd name="connsiteX3" fmla="*/ 4957889 w 5222242"/>
              <a:gd name="connsiteY3" fmla="*/ 2298427 h 3700036"/>
              <a:gd name="connsiteX4" fmla="*/ 4897932 w 5222242"/>
              <a:gd name="connsiteY4" fmla="*/ 2592977 h 3700036"/>
              <a:gd name="connsiteX5" fmla="*/ 5222242 w 5222242"/>
              <a:gd name="connsiteY5" fmla="*/ 2877526 h 3700036"/>
              <a:gd name="connsiteX6" fmla="*/ 5198844 w 5222242"/>
              <a:gd name="connsiteY6" fmla="*/ 2891788 h 3700036"/>
              <a:gd name="connsiteX7" fmla="*/ 5202839 w 5222242"/>
              <a:gd name="connsiteY7" fmla="*/ 2891556 h 3700036"/>
              <a:gd name="connsiteX8" fmla="*/ 4527325 w 5222242"/>
              <a:gd name="connsiteY8" fmla="*/ 3122261 h 3700036"/>
              <a:gd name="connsiteX9" fmla="*/ 2766936 w 5222242"/>
              <a:gd name="connsiteY9" fmla="*/ 3682505 h 3700036"/>
              <a:gd name="connsiteX10" fmla="*/ 415212 w 5222242"/>
              <a:gd name="connsiteY10" fmla="*/ 3305911 h 3700036"/>
              <a:gd name="connsiteX11" fmla="*/ 9519 w 5222242"/>
              <a:gd name="connsiteY11" fmla="*/ 1669980 h 3700036"/>
              <a:gd name="connsiteX12" fmla="*/ 626564 w 5222242"/>
              <a:gd name="connsiteY12" fmla="*/ 345618 h 3700036"/>
              <a:gd name="connsiteX13" fmla="*/ 3181567 w 5222242"/>
              <a:gd name="connsiteY13" fmla="*/ 9 h 3700036"/>
              <a:gd name="connsiteX0" fmla="*/ 3181567 w 5222242"/>
              <a:gd name="connsiteY0" fmla="*/ 7 h 3700034"/>
              <a:gd name="connsiteX1" fmla="*/ 3855940 w 5222242"/>
              <a:gd name="connsiteY1" fmla="*/ 59912 h 3700034"/>
              <a:gd name="connsiteX2" fmla="*/ 4981485 w 5222242"/>
              <a:gd name="connsiteY2" fmla="*/ 1297664 h 3700034"/>
              <a:gd name="connsiteX3" fmla="*/ 4957889 w 5222242"/>
              <a:gd name="connsiteY3" fmla="*/ 2298425 h 3700034"/>
              <a:gd name="connsiteX4" fmla="*/ 4897932 w 5222242"/>
              <a:gd name="connsiteY4" fmla="*/ 2592975 h 3700034"/>
              <a:gd name="connsiteX5" fmla="*/ 5222242 w 5222242"/>
              <a:gd name="connsiteY5" fmla="*/ 2877524 h 3700034"/>
              <a:gd name="connsiteX6" fmla="*/ 5198844 w 5222242"/>
              <a:gd name="connsiteY6" fmla="*/ 2891786 h 3700034"/>
              <a:gd name="connsiteX7" fmla="*/ 5202839 w 5222242"/>
              <a:gd name="connsiteY7" fmla="*/ 2891554 h 3700034"/>
              <a:gd name="connsiteX8" fmla="*/ 4527325 w 5222242"/>
              <a:gd name="connsiteY8" fmla="*/ 3122259 h 3700034"/>
              <a:gd name="connsiteX9" fmla="*/ 2766936 w 5222242"/>
              <a:gd name="connsiteY9" fmla="*/ 3682503 h 3700034"/>
              <a:gd name="connsiteX10" fmla="*/ 415212 w 5222242"/>
              <a:gd name="connsiteY10" fmla="*/ 3305909 h 3700034"/>
              <a:gd name="connsiteX11" fmla="*/ 9519 w 5222242"/>
              <a:gd name="connsiteY11" fmla="*/ 1669978 h 3700034"/>
              <a:gd name="connsiteX12" fmla="*/ 626564 w 5222242"/>
              <a:gd name="connsiteY12" fmla="*/ 345616 h 3700034"/>
              <a:gd name="connsiteX13" fmla="*/ 3181567 w 5222242"/>
              <a:gd name="connsiteY13" fmla="*/ 7 h 3700034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54304 h 3754331"/>
              <a:gd name="connsiteX1" fmla="*/ 3855940 w 5222242"/>
              <a:gd name="connsiteY1" fmla="*/ 114209 h 3754331"/>
              <a:gd name="connsiteX2" fmla="*/ 4992982 w 5222242"/>
              <a:gd name="connsiteY2" fmla="*/ 1344722 h 3754331"/>
              <a:gd name="connsiteX3" fmla="*/ 4957889 w 5222242"/>
              <a:gd name="connsiteY3" fmla="*/ 2352722 h 3754331"/>
              <a:gd name="connsiteX4" fmla="*/ 4897932 w 5222242"/>
              <a:gd name="connsiteY4" fmla="*/ 2647272 h 3754331"/>
              <a:gd name="connsiteX5" fmla="*/ 5222242 w 5222242"/>
              <a:gd name="connsiteY5" fmla="*/ 2931821 h 3754331"/>
              <a:gd name="connsiteX6" fmla="*/ 5198844 w 5222242"/>
              <a:gd name="connsiteY6" fmla="*/ 2946083 h 3754331"/>
              <a:gd name="connsiteX7" fmla="*/ 5202839 w 5222242"/>
              <a:gd name="connsiteY7" fmla="*/ 2945851 h 3754331"/>
              <a:gd name="connsiteX8" fmla="*/ 4527325 w 5222242"/>
              <a:gd name="connsiteY8" fmla="*/ 3176556 h 3754331"/>
              <a:gd name="connsiteX9" fmla="*/ 2766936 w 5222242"/>
              <a:gd name="connsiteY9" fmla="*/ 3736800 h 3754331"/>
              <a:gd name="connsiteX10" fmla="*/ 415212 w 5222242"/>
              <a:gd name="connsiteY10" fmla="*/ 3360206 h 3754331"/>
              <a:gd name="connsiteX11" fmla="*/ 9519 w 5222242"/>
              <a:gd name="connsiteY11" fmla="*/ 1724275 h 3754331"/>
              <a:gd name="connsiteX12" fmla="*/ 626564 w 5222242"/>
              <a:gd name="connsiteY12" fmla="*/ 399913 h 3754331"/>
              <a:gd name="connsiteX13" fmla="*/ 3181567 w 5222242"/>
              <a:gd name="connsiteY13" fmla="*/ 54304 h 3754331"/>
              <a:gd name="connsiteX0" fmla="*/ 3181567 w 5222242"/>
              <a:gd name="connsiteY0" fmla="*/ 2963 h 3702990"/>
              <a:gd name="connsiteX1" fmla="*/ 3855940 w 5222242"/>
              <a:gd name="connsiteY1" fmla="*/ 62868 h 3702990"/>
              <a:gd name="connsiteX2" fmla="*/ 4992982 w 5222242"/>
              <a:gd name="connsiteY2" fmla="*/ 1293381 h 3702990"/>
              <a:gd name="connsiteX3" fmla="*/ 4957889 w 5222242"/>
              <a:gd name="connsiteY3" fmla="*/ 2301381 h 3702990"/>
              <a:gd name="connsiteX4" fmla="*/ 4897932 w 5222242"/>
              <a:gd name="connsiteY4" fmla="*/ 2595931 h 3702990"/>
              <a:gd name="connsiteX5" fmla="*/ 5222242 w 5222242"/>
              <a:gd name="connsiteY5" fmla="*/ 2880480 h 3702990"/>
              <a:gd name="connsiteX6" fmla="*/ 5198844 w 5222242"/>
              <a:gd name="connsiteY6" fmla="*/ 2894742 h 3702990"/>
              <a:gd name="connsiteX7" fmla="*/ 5202839 w 5222242"/>
              <a:gd name="connsiteY7" fmla="*/ 2894510 h 3702990"/>
              <a:gd name="connsiteX8" fmla="*/ 4527325 w 5222242"/>
              <a:gd name="connsiteY8" fmla="*/ 3125215 h 3702990"/>
              <a:gd name="connsiteX9" fmla="*/ 2766936 w 5222242"/>
              <a:gd name="connsiteY9" fmla="*/ 3685459 h 3702990"/>
              <a:gd name="connsiteX10" fmla="*/ 415212 w 5222242"/>
              <a:gd name="connsiteY10" fmla="*/ 3308865 h 3702990"/>
              <a:gd name="connsiteX11" fmla="*/ 9519 w 5222242"/>
              <a:gd name="connsiteY11" fmla="*/ 1672934 h 3702990"/>
              <a:gd name="connsiteX12" fmla="*/ 626564 w 5222242"/>
              <a:gd name="connsiteY12" fmla="*/ 348572 h 3702990"/>
              <a:gd name="connsiteX13" fmla="*/ 3181567 w 5222242"/>
              <a:gd name="connsiteY13" fmla="*/ 2963 h 3702990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202839 w 5222242"/>
              <a:gd name="connsiteY7" fmla="*/ 2903945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897932 w 5222242"/>
              <a:gd name="connsiteY4" fmla="*/ 2605366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4957889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62771 w 5222242"/>
              <a:gd name="connsiteY3" fmla="*/ 2310816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12398 h 3712425"/>
              <a:gd name="connsiteX1" fmla="*/ 3855940 w 5222242"/>
              <a:gd name="connsiteY1" fmla="*/ 72303 h 3712425"/>
              <a:gd name="connsiteX2" fmla="*/ 4992982 w 5222242"/>
              <a:gd name="connsiteY2" fmla="*/ 1302816 h 3712425"/>
              <a:gd name="connsiteX3" fmla="*/ 5072306 w 5222242"/>
              <a:gd name="connsiteY3" fmla="*/ 2262024 h 3712425"/>
              <a:gd name="connsiteX4" fmla="*/ 4968231 w 5222242"/>
              <a:gd name="connsiteY4" fmla="*/ 2674995 h 3712425"/>
              <a:gd name="connsiteX5" fmla="*/ 5222242 w 5222242"/>
              <a:gd name="connsiteY5" fmla="*/ 2889915 h 3712425"/>
              <a:gd name="connsiteX6" fmla="*/ 5198844 w 5222242"/>
              <a:gd name="connsiteY6" fmla="*/ 2904177 h 3712425"/>
              <a:gd name="connsiteX7" fmla="*/ 5112738 w 5222242"/>
              <a:gd name="connsiteY7" fmla="*/ 2911149 h 3712425"/>
              <a:gd name="connsiteX8" fmla="*/ 4527325 w 5222242"/>
              <a:gd name="connsiteY8" fmla="*/ 3134650 h 3712425"/>
              <a:gd name="connsiteX9" fmla="*/ 2766936 w 5222242"/>
              <a:gd name="connsiteY9" fmla="*/ 3694894 h 3712425"/>
              <a:gd name="connsiteX10" fmla="*/ 415212 w 5222242"/>
              <a:gd name="connsiteY10" fmla="*/ 3318300 h 3712425"/>
              <a:gd name="connsiteX11" fmla="*/ 9519 w 5222242"/>
              <a:gd name="connsiteY11" fmla="*/ 1682369 h 3712425"/>
              <a:gd name="connsiteX12" fmla="*/ 626564 w 5222242"/>
              <a:gd name="connsiteY12" fmla="*/ 358007 h 3712425"/>
              <a:gd name="connsiteX13" fmla="*/ 3181567 w 5222242"/>
              <a:gd name="connsiteY13" fmla="*/ 12398 h 3712425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22142 h 3722169"/>
              <a:gd name="connsiteX1" fmla="*/ 3855940 w 5222242"/>
              <a:gd name="connsiteY1" fmla="*/ 82047 h 3722169"/>
              <a:gd name="connsiteX2" fmla="*/ 4997749 w 5222242"/>
              <a:gd name="connsiteY2" fmla="*/ 849027 h 3722169"/>
              <a:gd name="connsiteX3" fmla="*/ 5072306 w 5222242"/>
              <a:gd name="connsiteY3" fmla="*/ 2271768 h 3722169"/>
              <a:gd name="connsiteX4" fmla="*/ 4968231 w 5222242"/>
              <a:gd name="connsiteY4" fmla="*/ 2684739 h 3722169"/>
              <a:gd name="connsiteX5" fmla="*/ 5222242 w 5222242"/>
              <a:gd name="connsiteY5" fmla="*/ 2899659 h 3722169"/>
              <a:gd name="connsiteX6" fmla="*/ 5198844 w 5222242"/>
              <a:gd name="connsiteY6" fmla="*/ 2913921 h 3722169"/>
              <a:gd name="connsiteX7" fmla="*/ 5112738 w 5222242"/>
              <a:gd name="connsiteY7" fmla="*/ 2920893 h 3722169"/>
              <a:gd name="connsiteX8" fmla="*/ 4527325 w 5222242"/>
              <a:gd name="connsiteY8" fmla="*/ 3144394 h 3722169"/>
              <a:gd name="connsiteX9" fmla="*/ 2766936 w 5222242"/>
              <a:gd name="connsiteY9" fmla="*/ 3704638 h 3722169"/>
              <a:gd name="connsiteX10" fmla="*/ 415212 w 5222242"/>
              <a:gd name="connsiteY10" fmla="*/ 3328044 h 3722169"/>
              <a:gd name="connsiteX11" fmla="*/ 9519 w 5222242"/>
              <a:gd name="connsiteY11" fmla="*/ 1692113 h 3722169"/>
              <a:gd name="connsiteX12" fmla="*/ 626564 w 5222242"/>
              <a:gd name="connsiteY12" fmla="*/ 367751 h 3722169"/>
              <a:gd name="connsiteX13" fmla="*/ 3181567 w 5222242"/>
              <a:gd name="connsiteY13" fmla="*/ 22142 h 3722169"/>
              <a:gd name="connsiteX0" fmla="*/ 3181567 w 5222242"/>
              <a:gd name="connsiteY0" fmla="*/ 15049 h 3715076"/>
              <a:gd name="connsiteX1" fmla="*/ 3855940 w 5222242"/>
              <a:gd name="connsiteY1" fmla="*/ 74954 h 3715076"/>
              <a:gd name="connsiteX2" fmla="*/ 5029116 w 5222242"/>
              <a:gd name="connsiteY2" fmla="*/ 731580 h 3715076"/>
              <a:gd name="connsiteX3" fmla="*/ 5072306 w 5222242"/>
              <a:gd name="connsiteY3" fmla="*/ 2264675 h 3715076"/>
              <a:gd name="connsiteX4" fmla="*/ 4968231 w 5222242"/>
              <a:gd name="connsiteY4" fmla="*/ 2677646 h 3715076"/>
              <a:gd name="connsiteX5" fmla="*/ 5222242 w 5222242"/>
              <a:gd name="connsiteY5" fmla="*/ 2892566 h 3715076"/>
              <a:gd name="connsiteX6" fmla="*/ 5198844 w 5222242"/>
              <a:gd name="connsiteY6" fmla="*/ 2906828 h 3715076"/>
              <a:gd name="connsiteX7" fmla="*/ 5112738 w 5222242"/>
              <a:gd name="connsiteY7" fmla="*/ 2913800 h 3715076"/>
              <a:gd name="connsiteX8" fmla="*/ 4527325 w 5222242"/>
              <a:gd name="connsiteY8" fmla="*/ 3137301 h 3715076"/>
              <a:gd name="connsiteX9" fmla="*/ 2766936 w 5222242"/>
              <a:gd name="connsiteY9" fmla="*/ 3697545 h 3715076"/>
              <a:gd name="connsiteX10" fmla="*/ 415212 w 5222242"/>
              <a:gd name="connsiteY10" fmla="*/ 3320951 h 3715076"/>
              <a:gd name="connsiteX11" fmla="*/ 9519 w 5222242"/>
              <a:gd name="connsiteY11" fmla="*/ 1685020 h 3715076"/>
              <a:gd name="connsiteX12" fmla="*/ 626564 w 5222242"/>
              <a:gd name="connsiteY12" fmla="*/ 360658 h 3715076"/>
              <a:gd name="connsiteX13" fmla="*/ 3181567 w 5222242"/>
              <a:gd name="connsiteY13" fmla="*/ 15049 h 3715076"/>
              <a:gd name="connsiteX0" fmla="*/ 3181567 w 5222242"/>
              <a:gd name="connsiteY0" fmla="*/ 12 h 3700039"/>
              <a:gd name="connsiteX1" fmla="*/ 4318598 w 5222242"/>
              <a:gd name="connsiteY1" fmla="*/ 140174 h 3700039"/>
              <a:gd name="connsiteX2" fmla="*/ 5029116 w 5222242"/>
              <a:gd name="connsiteY2" fmla="*/ 716543 h 3700039"/>
              <a:gd name="connsiteX3" fmla="*/ 5072306 w 5222242"/>
              <a:gd name="connsiteY3" fmla="*/ 2249638 h 3700039"/>
              <a:gd name="connsiteX4" fmla="*/ 4968231 w 5222242"/>
              <a:gd name="connsiteY4" fmla="*/ 2662609 h 3700039"/>
              <a:gd name="connsiteX5" fmla="*/ 5222242 w 5222242"/>
              <a:gd name="connsiteY5" fmla="*/ 2877529 h 3700039"/>
              <a:gd name="connsiteX6" fmla="*/ 5198844 w 5222242"/>
              <a:gd name="connsiteY6" fmla="*/ 2891791 h 3700039"/>
              <a:gd name="connsiteX7" fmla="*/ 5112738 w 5222242"/>
              <a:gd name="connsiteY7" fmla="*/ 2898763 h 3700039"/>
              <a:gd name="connsiteX8" fmla="*/ 4527325 w 5222242"/>
              <a:gd name="connsiteY8" fmla="*/ 3122264 h 3700039"/>
              <a:gd name="connsiteX9" fmla="*/ 2766936 w 5222242"/>
              <a:gd name="connsiteY9" fmla="*/ 3682508 h 3700039"/>
              <a:gd name="connsiteX10" fmla="*/ 415212 w 5222242"/>
              <a:gd name="connsiteY10" fmla="*/ 3305914 h 3700039"/>
              <a:gd name="connsiteX11" fmla="*/ 9519 w 5222242"/>
              <a:gd name="connsiteY11" fmla="*/ 1669983 h 3700039"/>
              <a:gd name="connsiteX12" fmla="*/ 626564 w 5222242"/>
              <a:gd name="connsiteY12" fmla="*/ 345621 h 3700039"/>
              <a:gd name="connsiteX13" fmla="*/ 3181567 w 5222242"/>
              <a:gd name="connsiteY13" fmla="*/ 12 h 3700039"/>
              <a:gd name="connsiteX0" fmla="*/ 3181567 w 5222242"/>
              <a:gd name="connsiteY0" fmla="*/ 5 h 3700032"/>
              <a:gd name="connsiteX1" fmla="*/ 4318598 w 5222242"/>
              <a:gd name="connsiteY1" fmla="*/ 140167 h 3700032"/>
              <a:gd name="connsiteX2" fmla="*/ 5029116 w 5222242"/>
              <a:gd name="connsiteY2" fmla="*/ 716536 h 3700032"/>
              <a:gd name="connsiteX3" fmla="*/ 5072306 w 5222242"/>
              <a:gd name="connsiteY3" fmla="*/ 2249631 h 3700032"/>
              <a:gd name="connsiteX4" fmla="*/ 4968231 w 5222242"/>
              <a:gd name="connsiteY4" fmla="*/ 2662602 h 3700032"/>
              <a:gd name="connsiteX5" fmla="*/ 5222242 w 5222242"/>
              <a:gd name="connsiteY5" fmla="*/ 2877522 h 3700032"/>
              <a:gd name="connsiteX6" fmla="*/ 5198844 w 5222242"/>
              <a:gd name="connsiteY6" fmla="*/ 2891784 h 3700032"/>
              <a:gd name="connsiteX7" fmla="*/ 5112738 w 5222242"/>
              <a:gd name="connsiteY7" fmla="*/ 2898756 h 3700032"/>
              <a:gd name="connsiteX8" fmla="*/ 4527325 w 5222242"/>
              <a:gd name="connsiteY8" fmla="*/ 3122257 h 3700032"/>
              <a:gd name="connsiteX9" fmla="*/ 2766936 w 5222242"/>
              <a:gd name="connsiteY9" fmla="*/ 3682501 h 3700032"/>
              <a:gd name="connsiteX10" fmla="*/ 415212 w 5222242"/>
              <a:gd name="connsiteY10" fmla="*/ 3305907 h 3700032"/>
              <a:gd name="connsiteX11" fmla="*/ 9519 w 5222242"/>
              <a:gd name="connsiteY11" fmla="*/ 1669976 h 3700032"/>
              <a:gd name="connsiteX12" fmla="*/ 626564 w 5222242"/>
              <a:gd name="connsiteY12" fmla="*/ 345614 h 3700032"/>
              <a:gd name="connsiteX13" fmla="*/ 3181567 w 5222242"/>
              <a:gd name="connsiteY13" fmla="*/ 5 h 370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2242" h="3700032">
                <a:moveTo>
                  <a:pt x="3181567" y="5"/>
                </a:moveTo>
                <a:cubicBezTo>
                  <a:pt x="3446654" y="-574"/>
                  <a:pt x="4000834" y="50137"/>
                  <a:pt x="4318598" y="140167"/>
                </a:cubicBezTo>
                <a:cubicBezTo>
                  <a:pt x="4775515" y="269622"/>
                  <a:pt x="4903498" y="364959"/>
                  <a:pt x="5029116" y="716536"/>
                </a:cubicBezTo>
                <a:cubicBezTo>
                  <a:pt x="5154734" y="1068113"/>
                  <a:pt x="5162369" y="1917092"/>
                  <a:pt x="5072306" y="2249631"/>
                </a:cubicBezTo>
                <a:cubicBezTo>
                  <a:pt x="5028979" y="2411224"/>
                  <a:pt x="4996485" y="2526130"/>
                  <a:pt x="4968231" y="2662602"/>
                </a:cubicBezTo>
                <a:cubicBezTo>
                  <a:pt x="5021435" y="2769134"/>
                  <a:pt x="5159470" y="2826909"/>
                  <a:pt x="5222242" y="2877522"/>
                </a:cubicBezTo>
                <a:lnTo>
                  <a:pt x="5198844" y="2891784"/>
                </a:lnTo>
                <a:lnTo>
                  <a:pt x="5112738" y="2898756"/>
                </a:lnTo>
                <a:cubicBezTo>
                  <a:pt x="4645192" y="2975792"/>
                  <a:pt x="4890135" y="2732277"/>
                  <a:pt x="4527325" y="3122257"/>
                </a:cubicBezTo>
                <a:cubicBezTo>
                  <a:pt x="4164515" y="3512237"/>
                  <a:pt x="3452288" y="3651893"/>
                  <a:pt x="2766936" y="3682501"/>
                </a:cubicBezTo>
                <a:cubicBezTo>
                  <a:pt x="2081584" y="3713109"/>
                  <a:pt x="776109" y="3755982"/>
                  <a:pt x="415212" y="3305907"/>
                </a:cubicBezTo>
                <a:cubicBezTo>
                  <a:pt x="89651" y="2881774"/>
                  <a:pt x="-37694" y="2302458"/>
                  <a:pt x="9519" y="1669976"/>
                </a:cubicBezTo>
                <a:cubicBezTo>
                  <a:pt x="98161" y="1140675"/>
                  <a:pt x="-14506" y="613959"/>
                  <a:pt x="626564" y="345614"/>
                </a:cubicBezTo>
                <a:cubicBezTo>
                  <a:pt x="1107367" y="144356"/>
                  <a:pt x="2386308" y="1744"/>
                  <a:pt x="3181567" y="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16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แบบจอกว้าง</PresentationFormat>
  <Paragraphs>1</Paragraphs>
  <Slides>36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1" baseType="lpstr">
      <vt:lpstr>2006_iannnnnBKK</vt:lpstr>
      <vt:lpstr>Arial</vt:lpstr>
      <vt:lpstr>The Hand</vt:lpstr>
      <vt:lpstr>The Serif Hand</vt:lpstr>
      <vt:lpstr>ChitchatVTI</vt:lpstr>
      <vt:lpstr>กระบวนการวางแผนภาษี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กระบวนการวางแผนภาษี</dc:title>
  <dc:creator>ธนวรรณ แฉ่งขำโฉม</dc:creator>
  <cp:lastModifiedBy>ธนวรรณ แฉ่งขำโฉม</cp:lastModifiedBy>
  <cp:revision>1</cp:revision>
  <dcterms:created xsi:type="dcterms:W3CDTF">2022-12-14T21:45:51Z</dcterms:created>
  <dcterms:modified xsi:type="dcterms:W3CDTF">2022-12-14T22:28:40Z</dcterms:modified>
</cp:coreProperties>
</file>