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6"/>
  </p:notesMasterIdLst>
  <p:sldIdLst>
    <p:sldId id="256" r:id="rId2"/>
    <p:sldId id="263" r:id="rId3"/>
    <p:sldId id="257" r:id="rId4"/>
    <p:sldId id="315" r:id="rId5"/>
    <p:sldId id="314" r:id="rId6"/>
    <p:sldId id="278" r:id="rId7"/>
    <p:sldId id="320" r:id="rId8"/>
    <p:sldId id="316" r:id="rId9"/>
    <p:sldId id="340" r:id="rId10"/>
    <p:sldId id="260" r:id="rId11"/>
    <p:sldId id="323" r:id="rId12"/>
    <p:sldId id="322" r:id="rId13"/>
    <p:sldId id="324" r:id="rId14"/>
    <p:sldId id="344" r:id="rId15"/>
    <p:sldId id="325" r:id="rId16"/>
    <p:sldId id="317" r:id="rId17"/>
    <p:sldId id="327" r:id="rId18"/>
    <p:sldId id="326" r:id="rId19"/>
    <p:sldId id="271" r:id="rId20"/>
    <p:sldId id="312" r:id="rId21"/>
    <p:sldId id="331" r:id="rId22"/>
    <p:sldId id="332" r:id="rId23"/>
    <p:sldId id="334" r:id="rId24"/>
    <p:sldId id="345" r:id="rId25"/>
    <p:sldId id="330" r:id="rId26"/>
    <p:sldId id="335" r:id="rId27"/>
    <p:sldId id="333" r:id="rId28"/>
    <p:sldId id="337" r:id="rId29"/>
    <p:sldId id="346" r:id="rId30"/>
    <p:sldId id="338" r:id="rId31"/>
    <p:sldId id="336" r:id="rId32"/>
    <p:sldId id="341" r:id="rId33"/>
    <p:sldId id="343" r:id="rId34"/>
    <p:sldId id="259" r:id="rId35"/>
  </p:sldIdLst>
  <p:sldSz cx="9144000" cy="5143500" type="screen16x9"/>
  <p:notesSz cx="6858000" cy="9144000"/>
  <p:embeddedFontLst>
    <p:embeddedFont>
      <p:font typeface="Aksaramatee" panose="020B0500000000020004" pitchFamily="34" charset="-34"/>
      <p:regular r:id="rId37"/>
    </p:embeddedFont>
    <p:embeddedFont>
      <p:font typeface="Anaheim" panose="020B0604020202020204" charset="0"/>
      <p:regular r:id="rId38"/>
    </p:embeddedFont>
    <p:embeddedFont>
      <p:font typeface="Candy" panose="00000500000000000000" pitchFamily="2" charset="-34"/>
      <p:regular r:id="rId39"/>
    </p:embeddedFont>
    <p:embeddedFont>
      <p:font typeface="MV Boli" panose="02000500030200090000" pitchFamily="2" charset="0"/>
      <p:regular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Nunito Light" pitchFamily="2" charset="0"/>
      <p:regular r:id="rId45"/>
      <p:italic r:id="rId46"/>
    </p:embeddedFont>
    <p:embeddedFont>
      <p:font typeface="nura-blossom-thinS" panose="02000503000000000000" pitchFamily="50" charset="-34"/>
      <p:regular r:id="rId47"/>
    </p:embeddedFont>
    <p:embeddedFont>
      <p:font typeface="Work Sans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4AAD89-8130-41A5-87EC-C34FDBFD754F}" v="262" dt="2023-11-20T04:25:12.100"/>
  </p1510:revLst>
</p1510:revInfo>
</file>

<file path=ppt/tableStyles.xml><?xml version="1.0" encoding="utf-8"?>
<a:tblStyleLst xmlns:a="http://schemas.openxmlformats.org/drawingml/2006/main" def="{9412593C-8C9C-4CC7-BAF9-FDB4BCB438DD}">
  <a:tblStyle styleId="{9412593C-8C9C-4CC7-BAF9-FDB4BCB438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16" y="61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ntip Sukjamlong" userId="719fb162c3c5d793" providerId="LiveId" clId="{7E4AAD89-8130-41A5-87EC-C34FDBFD754F}"/>
    <pc:docChg chg="undo redo custSel addSld delSld modSld sldOrd delMainMaster">
      <pc:chgData name="Porntip Sukjamlong" userId="719fb162c3c5d793" providerId="LiveId" clId="{7E4AAD89-8130-41A5-87EC-C34FDBFD754F}" dt="2023-11-23T03:05:58.723" v="1524" actId="1076"/>
      <pc:docMkLst>
        <pc:docMk/>
      </pc:docMkLst>
      <pc:sldChg chg="addSp delSp modSp mod">
        <pc:chgData name="Porntip Sukjamlong" userId="719fb162c3c5d793" providerId="LiveId" clId="{7E4AAD89-8130-41A5-87EC-C34FDBFD754F}" dt="2023-11-20T04:26:27.083" v="1486" actId="14100"/>
        <pc:sldMkLst>
          <pc:docMk/>
          <pc:sldMk cId="0" sldId="256"/>
        </pc:sldMkLst>
        <pc:spChg chg="add del mod">
          <ac:chgData name="Porntip Sukjamlong" userId="719fb162c3c5d793" providerId="LiveId" clId="{7E4AAD89-8130-41A5-87EC-C34FDBFD754F}" dt="2023-11-20T02:51:28.371" v="45" actId="478"/>
          <ac:spMkLst>
            <pc:docMk/>
            <pc:sldMk cId="0" sldId="256"/>
            <ac:spMk id="3" creationId="{AB37687D-F5B0-6FB0-E9B5-D32C5A3A6225}"/>
          </ac:spMkLst>
        </pc:spChg>
        <pc:spChg chg="add mod">
          <ac:chgData name="Porntip Sukjamlong" userId="719fb162c3c5d793" providerId="LiveId" clId="{7E4AAD89-8130-41A5-87EC-C34FDBFD754F}" dt="2023-11-20T04:16:34.097" v="1387"/>
          <ac:spMkLst>
            <pc:docMk/>
            <pc:sldMk cId="0" sldId="256"/>
            <ac:spMk id="4" creationId="{5CAA961D-7B7E-2D63-7D1A-30BAB256DD6D}"/>
          </ac:spMkLst>
        </pc:spChg>
        <pc:spChg chg="mod">
          <ac:chgData name="Porntip Sukjamlong" userId="719fb162c3c5d793" providerId="LiveId" clId="{7E4AAD89-8130-41A5-87EC-C34FDBFD754F}" dt="2023-11-20T04:26:23.713" v="1485" actId="1076"/>
          <ac:spMkLst>
            <pc:docMk/>
            <pc:sldMk cId="0" sldId="256"/>
            <ac:spMk id="354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1:26.321" v="44" actId="478"/>
          <ac:spMkLst>
            <pc:docMk/>
            <pc:sldMk cId="0" sldId="256"/>
            <ac:spMk id="355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2:51:23.686" v="43" actId="14100"/>
          <ac:spMkLst>
            <pc:docMk/>
            <pc:sldMk cId="0" sldId="256"/>
            <ac:spMk id="356" creationId="{00000000-0000-0000-0000-000000000000}"/>
          </ac:spMkLst>
        </pc:spChg>
        <pc:picChg chg="add mod">
          <ac:chgData name="Porntip Sukjamlong" userId="719fb162c3c5d793" providerId="LiveId" clId="{7E4AAD89-8130-41A5-87EC-C34FDBFD754F}" dt="2023-11-20T04:26:27.083" v="1486" actId="14100"/>
          <ac:picMkLst>
            <pc:docMk/>
            <pc:sldMk cId="0" sldId="256"/>
            <ac:picMk id="6" creationId="{101FCE34-EFD0-55AD-EE7C-166BCDFA8DC7}"/>
          </ac:picMkLst>
        </pc:picChg>
      </pc:sldChg>
      <pc:sldChg chg="addSp delSp modSp mod">
        <pc:chgData name="Porntip Sukjamlong" userId="719fb162c3c5d793" providerId="LiveId" clId="{7E4AAD89-8130-41A5-87EC-C34FDBFD754F}" dt="2023-11-23T03:03:26.846" v="1523" actId="1076"/>
        <pc:sldMkLst>
          <pc:docMk/>
          <pc:sldMk cId="0" sldId="257"/>
        </pc:sldMkLst>
        <pc:spChg chg="add del mod">
          <ac:chgData name="Porntip Sukjamlong" userId="719fb162c3c5d793" providerId="LiveId" clId="{7E4AAD89-8130-41A5-87EC-C34FDBFD754F}" dt="2023-11-20T02:51:49.274" v="50" actId="478"/>
          <ac:spMkLst>
            <pc:docMk/>
            <pc:sldMk cId="0" sldId="257"/>
            <ac:spMk id="3" creationId="{64FD8F97-A24F-7F1E-7775-BBAECA55EB56}"/>
          </ac:spMkLst>
        </pc:spChg>
        <pc:spChg chg="add mod">
          <ac:chgData name="Porntip Sukjamlong" userId="719fb162c3c5d793" providerId="LiveId" clId="{7E4AAD89-8130-41A5-87EC-C34FDBFD754F}" dt="2023-11-20T02:55:01.628" v="168" actId="1076"/>
          <ac:spMkLst>
            <pc:docMk/>
            <pc:sldMk cId="0" sldId="257"/>
            <ac:spMk id="4" creationId="{D23E0E1E-0082-C81D-36FC-A0849F1C3940}"/>
          </ac:spMkLst>
        </pc:spChg>
        <pc:spChg chg="del">
          <ac:chgData name="Porntip Sukjamlong" userId="719fb162c3c5d793" providerId="LiveId" clId="{7E4AAD89-8130-41A5-87EC-C34FDBFD754F}" dt="2023-11-20T02:51:47.659" v="49" actId="478"/>
          <ac:spMkLst>
            <pc:docMk/>
            <pc:sldMk cId="0" sldId="257"/>
            <ac:spMk id="427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1:46.248" v="48" actId="478"/>
          <ac:spMkLst>
            <pc:docMk/>
            <pc:sldMk cId="0" sldId="257"/>
            <ac:spMk id="428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1:52.659" v="52" actId="478"/>
          <ac:spMkLst>
            <pc:docMk/>
            <pc:sldMk cId="0" sldId="257"/>
            <ac:spMk id="430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1:51.094" v="51" actId="478"/>
          <ac:spMkLst>
            <pc:docMk/>
            <pc:sldMk cId="0" sldId="257"/>
            <ac:spMk id="431" creationId="{00000000-0000-0000-0000-000000000000}"/>
          </ac:spMkLst>
        </pc:spChg>
        <pc:graphicFrameChg chg="del">
          <ac:chgData name="Porntip Sukjamlong" userId="719fb162c3c5d793" providerId="LiveId" clId="{7E4AAD89-8130-41A5-87EC-C34FDBFD754F}" dt="2023-11-20T02:51:44.614" v="47" actId="478"/>
          <ac:graphicFrameMkLst>
            <pc:docMk/>
            <pc:sldMk cId="0" sldId="257"/>
            <ac:graphicFrameMk id="429" creationId="{00000000-0000-0000-0000-000000000000}"/>
          </ac:graphicFrameMkLst>
        </pc:graphicFrameChg>
        <pc:picChg chg="add mod">
          <ac:chgData name="Porntip Sukjamlong" userId="719fb162c3c5d793" providerId="LiveId" clId="{7E4AAD89-8130-41A5-87EC-C34FDBFD754F}" dt="2023-11-23T03:03:26.846" v="1523" actId="1076"/>
          <ac:picMkLst>
            <pc:docMk/>
            <pc:sldMk cId="0" sldId="257"/>
            <ac:picMk id="3" creationId="{A6D88D60-99E3-C7E2-78E8-5394B6A0F093}"/>
          </ac:picMkLst>
        </pc:picChg>
        <pc:picChg chg="add del mod">
          <ac:chgData name="Porntip Sukjamlong" userId="719fb162c3c5d793" providerId="LiveId" clId="{7E4AAD89-8130-41A5-87EC-C34FDBFD754F}" dt="2023-11-23T03:03:03.872" v="1520" actId="478"/>
          <ac:picMkLst>
            <pc:docMk/>
            <pc:sldMk cId="0" sldId="257"/>
            <ac:picMk id="6" creationId="{09997B16-258D-67CE-762C-C6FC975CE917}"/>
          </ac:picMkLst>
        </pc:picChg>
        <pc:picChg chg="add mod">
          <ac:chgData name="Porntip Sukjamlong" userId="719fb162c3c5d793" providerId="LiveId" clId="{7E4AAD89-8130-41A5-87EC-C34FDBFD754F}" dt="2023-11-20T04:27:06.771" v="1491" actId="1076"/>
          <ac:picMkLst>
            <pc:docMk/>
            <pc:sldMk cId="0" sldId="257"/>
            <ac:picMk id="8" creationId="{52C82C0A-A7BE-C586-9770-349098912F57}"/>
          </ac:picMkLst>
        </pc:pic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58"/>
        </pc:sldMkLst>
      </pc:sldChg>
      <pc:sldChg chg="addSp delSp modSp mod ord modNotes">
        <pc:chgData name="Porntip Sukjamlong" userId="719fb162c3c5d793" providerId="LiveId" clId="{7E4AAD89-8130-41A5-87EC-C34FDBFD754F}" dt="2023-11-20T04:21:48.690" v="1445" actId="1076"/>
        <pc:sldMkLst>
          <pc:docMk/>
          <pc:sldMk cId="0" sldId="259"/>
        </pc:sldMkLst>
        <pc:spChg chg="add del mod">
          <ac:chgData name="Porntip Sukjamlong" userId="719fb162c3c5d793" providerId="LiveId" clId="{7E4AAD89-8130-41A5-87EC-C34FDBFD754F}" dt="2023-11-20T04:18:59.272" v="1434" actId="478"/>
          <ac:spMkLst>
            <pc:docMk/>
            <pc:sldMk cId="0" sldId="259"/>
            <ac:spMk id="3" creationId="{4EAB1AAE-9A5B-6758-1972-F001558933AD}"/>
          </ac:spMkLst>
        </pc:spChg>
        <pc:spChg chg="add del mod">
          <ac:chgData name="Porntip Sukjamlong" userId="719fb162c3c5d793" providerId="LiveId" clId="{7E4AAD89-8130-41A5-87EC-C34FDBFD754F}" dt="2023-11-20T04:19:02.218" v="1436" actId="478"/>
          <ac:spMkLst>
            <pc:docMk/>
            <pc:sldMk cId="0" sldId="259"/>
            <ac:spMk id="5" creationId="{50D98FEF-B5BE-BDAE-130E-4C6176884F85}"/>
          </ac:spMkLst>
        </pc:spChg>
        <pc:spChg chg="del">
          <ac:chgData name="Porntip Sukjamlong" userId="719fb162c3c5d793" providerId="LiveId" clId="{7E4AAD89-8130-41A5-87EC-C34FDBFD754F}" dt="2023-11-20T04:18:57.703" v="1433" actId="478"/>
          <ac:spMkLst>
            <pc:docMk/>
            <pc:sldMk cId="0" sldId="259"/>
            <ac:spMk id="506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4:19:00.602" v="1435" actId="478"/>
          <ac:spMkLst>
            <pc:docMk/>
            <pc:sldMk cId="0" sldId="259"/>
            <ac:spMk id="507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4:18:55.037" v="1432" actId="1076"/>
          <ac:spMkLst>
            <pc:docMk/>
            <pc:sldMk cId="0" sldId="259"/>
            <ac:spMk id="585" creationId="{00000000-0000-0000-0000-000000000000}"/>
          </ac:spMkLst>
        </pc:spChg>
        <pc:picChg chg="add del mod">
          <ac:chgData name="Porntip Sukjamlong" userId="719fb162c3c5d793" providerId="LiveId" clId="{7E4AAD89-8130-41A5-87EC-C34FDBFD754F}" dt="2023-11-20T04:21:38.078" v="1440" actId="478"/>
          <ac:picMkLst>
            <pc:docMk/>
            <pc:sldMk cId="0" sldId="259"/>
            <ac:picMk id="7" creationId="{784C4FCF-2784-4B9C-C8CB-2BF207E550FA}"/>
          </ac:picMkLst>
        </pc:picChg>
        <pc:picChg chg="add mod">
          <ac:chgData name="Porntip Sukjamlong" userId="719fb162c3c5d793" providerId="LiveId" clId="{7E4AAD89-8130-41A5-87EC-C34FDBFD754F}" dt="2023-11-20T04:21:48.690" v="1445" actId="1076"/>
          <ac:picMkLst>
            <pc:docMk/>
            <pc:sldMk cId="0" sldId="259"/>
            <ac:picMk id="9" creationId="{6478516A-4235-9E32-18D5-04227FDC1B1F}"/>
          </ac:picMkLst>
        </pc:picChg>
      </pc:sldChg>
      <pc:sldChg chg="addSp delSp modSp mod ord modNotes">
        <pc:chgData name="Porntip Sukjamlong" userId="719fb162c3c5d793" providerId="LiveId" clId="{7E4AAD89-8130-41A5-87EC-C34FDBFD754F}" dt="2023-11-20T04:06:58.561" v="1192" actId="20577"/>
        <pc:sldMkLst>
          <pc:docMk/>
          <pc:sldMk cId="0" sldId="260"/>
        </pc:sldMkLst>
        <pc:spChg chg="add del mod">
          <ac:chgData name="Porntip Sukjamlong" userId="719fb162c3c5d793" providerId="LiveId" clId="{7E4AAD89-8130-41A5-87EC-C34FDBFD754F}" dt="2023-11-20T03:09:53.777" v="408" actId="478"/>
          <ac:spMkLst>
            <pc:docMk/>
            <pc:sldMk cId="0" sldId="260"/>
            <ac:spMk id="3" creationId="{2B1F60D6-2EFD-0D04-2D05-BC8B1593F06F}"/>
          </ac:spMkLst>
        </pc:spChg>
        <pc:spChg chg="add del mod">
          <ac:chgData name="Porntip Sukjamlong" userId="719fb162c3c5d793" providerId="LiveId" clId="{7E4AAD89-8130-41A5-87EC-C34FDBFD754F}" dt="2023-11-20T03:09:48.281" v="405" actId="478"/>
          <ac:spMkLst>
            <pc:docMk/>
            <pc:sldMk cId="0" sldId="260"/>
            <ac:spMk id="5" creationId="{AD3911DF-098A-C337-9E7F-3C872C0A982A}"/>
          </ac:spMkLst>
        </pc:spChg>
        <pc:spChg chg="add del mod">
          <ac:chgData name="Porntip Sukjamlong" userId="719fb162c3c5d793" providerId="LiveId" clId="{7E4AAD89-8130-41A5-87EC-C34FDBFD754F}" dt="2023-11-20T03:09:52.343" v="407" actId="478"/>
          <ac:spMkLst>
            <pc:docMk/>
            <pc:sldMk cId="0" sldId="260"/>
            <ac:spMk id="7" creationId="{14DEC423-3B36-FF36-3F7E-1C1DDF8F1BF5}"/>
          </ac:spMkLst>
        </pc:spChg>
        <pc:spChg chg="add mod">
          <ac:chgData name="Porntip Sukjamlong" userId="719fb162c3c5d793" providerId="LiveId" clId="{7E4AAD89-8130-41A5-87EC-C34FDBFD754F}" dt="2023-11-20T03:10:20.318" v="413"/>
          <ac:spMkLst>
            <pc:docMk/>
            <pc:sldMk cId="0" sldId="260"/>
            <ac:spMk id="8" creationId="{3A1F4FD7-941A-148A-553A-8FC346D69E22}"/>
          </ac:spMkLst>
        </pc:spChg>
        <pc:spChg chg="add mod">
          <ac:chgData name="Porntip Sukjamlong" userId="719fb162c3c5d793" providerId="LiveId" clId="{7E4AAD89-8130-41A5-87EC-C34FDBFD754F}" dt="2023-11-20T03:10:50.945" v="419" actId="1076"/>
          <ac:spMkLst>
            <pc:docMk/>
            <pc:sldMk cId="0" sldId="260"/>
            <ac:spMk id="9" creationId="{B64C5B2E-CC64-C68C-C807-9AD82F187F64}"/>
          </ac:spMkLst>
        </pc:spChg>
        <pc:spChg chg="add mod">
          <ac:chgData name="Porntip Sukjamlong" userId="719fb162c3c5d793" providerId="LiveId" clId="{7E4AAD89-8130-41A5-87EC-C34FDBFD754F}" dt="2023-11-20T04:06:58.561" v="1192" actId="20577"/>
          <ac:spMkLst>
            <pc:docMk/>
            <pc:sldMk cId="0" sldId="260"/>
            <ac:spMk id="10" creationId="{93BB91F0-66C0-0FFD-EC09-E635F9580E0B}"/>
          </ac:spMkLst>
        </pc:spChg>
        <pc:spChg chg="del">
          <ac:chgData name="Porntip Sukjamlong" userId="719fb162c3c5d793" providerId="LiveId" clId="{7E4AAD89-8130-41A5-87EC-C34FDBFD754F}" dt="2023-11-20T03:09:46.310" v="404" actId="478"/>
          <ac:spMkLst>
            <pc:docMk/>
            <pc:sldMk cId="0" sldId="260"/>
            <ac:spMk id="590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3:09:49.804" v="406" actId="478"/>
          <ac:spMkLst>
            <pc:docMk/>
            <pc:sldMk cId="0" sldId="260"/>
            <ac:spMk id="591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3:09:44.550" v="403" actId="478"/>
          <ac:spMkLst>
            <pc:docMk/>
            <pc:sldMk cId="0" sldId="260"/>
            <ac:spMk id="592" creationId="{00000000-0000-0000-0000-000000000000}"/>
          </ac:spMkLst>
        </pc:spChg>
        <pc:grpChg chg="mod">
          <ac:chgData name="Porntip Sukjamlong" userId="719fb162c3c5d793" providerId="LiveId" clId="{7E4AAD89-8130-41A5-87EC-C34FDBFD754F}" dt="2023-11-20T03:10:13.681" v="412" actId="1076"/>
          <ac:grpSpMkLst>
            <pc:docMk/>
            <pc:sldMk cId="0" sldId="260"/>
            <ac:grpSpMk id="594" creationId="{00000000-0000-0000-0000-000000000000}"/>
          </ac:grpSpMkLst>
        </pc:grp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1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2"/>
        </pc:sldMkLst>
      </pc:sldChg>
      <pc:sldChg chg="addSp delSp modSp mod ord modNotes">
        <pc:chgData name="Porntip Sukjamlong" userId="719fb162c3c5d793" providerId="LiveId" clId="{7E4AAD89-8130-41A5-87EC-C34FDBFD754F}" dt="2023-11-20T04:32:19.571" v="1519"/>
        <pc:sldMkLst>
          <pc:docMk/>
          <pc:sldMk cId="0" sldId="263"/>
        </pc:sldMkLst>
        <pc:spChg chg="add del mod">
          <ac:chgData name="Porntip Sukjamlong" userId="719fb162c3c5d793" providerId="LiveId" clId="{7E4AAD89-8130-41A5-87EC-C34FDBFD754F}" dt="2023-11-20T02:52:15.543" v="59" actId="478"/>
          <ac:spMkLst>
            <pc:docMk/>
            <pc:sldMk cId="0" sldId="263"/>
            <ac:spMk id="3" creationId="{4FA98BE2-FC85-07D5-6CD8-C1953BEFD0C3}"/>
          </ac:spMkLst>
        </pc:spChg>
        <pc:spChg chg="add del mod">
          <ac:chgData name="Porntip Sukjamlong" userId="719fb162c3c5d793" providerId="LiveId" clId="{7E4AAD89-8130-41A5-87EC-C34FDBFD754F}" dt="2023-11-20T02:52:18.464" v="61" actId="478"/>
          <ac:spMkLst>
            <pc:docMk/>
            <pc:sldMk cId="0" sldId="263"/>
            <ac:spMk id="5" creationId="{84DBCB0C-4BA8-419D-A42B-4E64FC7201C0}"/>
          </ac:spMkLst>
        </pc:spChg>
        <pc:spChg chg="add del mod">
          <ac:chgData name="Porntip Sukjamlong" userId="719fb162c3c5d793" providerId="LiveId" clId="{7E4AAD89-8130-41A5-87EC-C34FDBFD754F}" dt="2023-11-20T04:31:07.425" v="1500" actId="478"/>
          <ac:spMkLst>
            <pc:docMk/>
            <pc:sldMk cId="0" sldId="263"/>
            <ac:spMk id="6" creationId="{3F52D997-E1CE-B62C-0432-2F6DFB51F568}"/>
          </ac:spMkLst>
        </pc:spChg>
        <pc:spChg chg="add mod">
          <ac:chgData name="Porntip Sukjamlong" userId="719fb162c3c5d793" providerId="LiveId" clId="{7E4AAD89-8130-41A5-87EC-C34FDBFD754F}" dt="2023-11-20T04:32:14.827" v="1518" actId="1076"/>
          <ac:spMkLst>
            <pc:docMk/>
            <pc:sldMk cId="0" sldId="263"/>
            <ac:spMk id="7" creationId="{145114EB-C015-C2FA-C4D0-5D6CED980F81}"/>
          </ac:spMkLst>
        </pc:spChg>
        <pc:spChg chg="add mod">
          <ac:chgData name="Porntip Sukjamlong" userId="719fb162c3c5d793" providerId="LiveId" clId="{7E4AAD89-8130-41A5-87EC-C34FDBFD754F}" dt="2023-11-20T04:32:19.571" v="1519"/>
          <ac:spMkLst>
            <pc:docMk/>
            <pc:sldMk cId="0" sldId="263"/>
            <ac:spMk id="10" creationId="{248E196F-4CA8-E79E-75C8-E2004042C88B}"/>
          </ac:spMkLst>
        </pc:spChg>
        <pc:spChg chg="del">
          <ac:chgData name="Porntip Sukjamlong" userId="719fb162c3c5d793" providerId="LiveId" clId="{7E4AAD89-8130-41A5-87EC-C34FDBFD754F}" dt="2023-11-20T02:52:16.933" v="60" actId="478"/>
          <ac:spMkLst>
            <pc:docMk/>
            <pc:sldMk cId="0" sldId="263"/>
            <ac:spMk id="726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2:13.561" v="58" actId="478"/>
          <ac:spMkLst>
            <pc:docMk/>
            <pc:sldMk cId="0" sldId="263"/>
            <ac:spMk id="727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4:31:14.857" v="1505" actId="403"/>
          <ac:spMkLst>
            <pc:docMk/>
            <pc:sldMk cId="0" sldId="263"/>
            <ac:spMk id="779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4:31:26.238" v="1510" actId="207"/>
          <ac:spMkLst>
            <pc:docMk/>
            <pc:sldMk cId="0" sldId="263"/>
            <ac:spMk id="791" creationId="{00000000-0000-0000-0000-000000000000}"/>
          </ac:spMkLst>
        </pc:spChg>
        <pc:picChg chg="add mod">
          <ac:chgData name="Porntip Sukjamlong" userId="719fb162c3c5d793" providerId="LiveId" clId="{7E4AAD89-8130-41A5-87EC-C34FDBFD754F}" dt="2023-11-20T04:32:03.198" v="1517" actId="1076"/>
          <ac:picMkLst>
            <pc:docMk/>
            <pc:sldMk cId="0" sldId="263"/>
            <ac:picMk id="9" creationId="{1671FA79-8D71-0DEE-6065-522ABF406ACC}"/>
          </ac:picMkLst>
        </pc:pic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4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5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6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7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8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69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0"/>
        </pc:sldMkLst>
      </pc:sldChg>
      <pc:sldChg chg="addSp delSp modSp mod ord modNotes">
        <pc:chgData name="Porntip Sukjamlong" userId="719fb162c3c5d793" providerId="LiveId" clId="{7E4AAD89-8130-41A5-87EC-C34FDBFD754F}" dt="2023-11-20T03:23:27.047" v="664" actId="1076"/>
        <pc:sldMkLst>
          <pc:docMk/>
          <pc:sldMk cId="0" sldId="271"/>
        </pc:sldMkLst>
        <pc:spChg chg="add del mod">
          <ac:chgData name="Porntip Sukjamlong" userId="719fb162c3c5d793" providerId="LiveId" clId="{7E4AAD89-8130-41A5-87EC-C34FDBFD754F}" dt="2023-11-20T03:22:21.916" v="647" actId="478"/>
          <ac:spMkLst>
            <pc:docMk/>
            <pc:sldMk cId="0" sldId="271"/>
            <ac:spMk id="3" creationId="{5E3B885C-804E-1931-EDA8-C3FB5B7C5676}"/>
          </ac:spMkLst>
        </pc:spChg>
        <pc:spChg chg="add del mod">
          <ac:chgData name="Porntip Sukjamlong" userId="719fb162c3c5d793" providerId="LiveId" clId="{7E4AAD89-8130-41A5-87EC-C34FDBFD754F}" dt="2023-11-20T03:22:20.812" v="646" actId="478"/>
          <ac:spMkLst>
            <pc:docMk/>
            <pc:sldMk cId="0" sldId="271"/>
            <ac:spMk id="5" creationId="{B2D862C6-E2A8-5886-D3E2-9DDF30159FE5}"/>
          </ac:spMkLst>
        </pc:spChg>
        <pc:spChg chg="add mod">
          <ac:chgData name="Porntip Sukjamlong" userId="719fb162c3c5d793" providerId="LiveId" clId="{7E4AAD89-8130-41A5-87EC-C34FDBFD754F}" dt="2023-11-20T03:22:49.913" v="652"/>
          <ac:spMkLst>
            <pc:docMk/>
            <pc:sldMk cId="0" sldId="271"/>
            <ac:spMk id="6" creationId="{6FEB01AC-91A1-9D48-61D7-E572C0A1EF6E}"/>
          </ac:spMkLst>
        </pc:spChg>
        <pc:spChg chg="add mod">
          <ac:chgData name="Porntip Sukjamlong" userId="719fb162c3c5d793" providerId="LiveId" clId="{7E4AAD89-8130-41A5-87EC-C34FDBFD754F}" dt="2023-11-20T03:23:24.159" v="663" actId="1076"/>
          <ac:spMkLst>
            <pc:docMk/>
            <pc:sldMk cId="0" sldId="271"/>
            <ac:spMk id="7" creationId="{B3A12AFC-EFAB-5C17-2AE4-4D5949C6207D}"/>
          </ac:spMkLst>
        </pc:spChg>
        <pc:spChg chg="add mod">
          <ac:chgData name="Porntip Sukjamlong" userId="719fb162c3c5d793" providerId="LiveId" clId="{7E4AAD89-8130-41A5-87EC-C34FDBFD754F}" dt="2023-11-20T03:23:27.047" v="664" actId="1076"/>
          <ac:spMkLst>
            <pc:docMk/>
            <pc:sldMk cId="0" sldId="271"/>
            <ac:spMk id="8" creationId="{445F8214-1C5D-F418-6A08-83D6EA4285F1}"/>
          </ac:spMkLst>
        </pc:spChg>
        <pc:spChg chg="del">
          <ac:chgData name="Porntip Sukjamlong" userId="719fb162c3c5d793" providerId="LiveId" clId="{7E4AAD89-8130-41A5-87EC-C34FDBFD754F}" dt="2023-11-20T03:22:19.182" v="645" actId="478"/>
          <ac:spMkLst>
            <pc:docMk/>
            <pc:sldMk cId="0" sldId="271"/>
            <ac:spMk id="1184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3:22:16.213" v="644" actId="478"/>
          <ac:spMkLst>
            <pc:docMk/>
            <pc:sldMk cId="0" sldId="271"/>
            <ac:spMk id="1185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22:35.529" v="651" actId="404"/>
          <ac:spMkLst>
            <pc:docMk/>
            <pc:sldMk cId="0" sldId="271"/>
            <ac:spMk id="1246" creationId="{00000000-0000-0000-0000-000000000000}"/>
          </ac:spMkLst>
        </pc:spChg>
        <pc:grpChg chg="mod">
          <ac:chgData name="Porntip Sukjamlong" userId="719fb162c3c5d793" providerId="LiveId" clId="{7E4AAD89-8130-41A5-87EC-C34FDBFD754F}" dt="2023-11-20T03:22:28.981" v="648" actId="14100"/>
          <ac:grpSpMkLst>
            <pc:docMk/>
            <pc:sldMk cId="0" sldId="271"/>
            <ac:grpSpMk id="1186" creationId="{00000000-0000-0000-0000-000000000000}"/>
          </ac:grpSpMkLst>
        </pc:grp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2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3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4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5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6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7"/>
        </pc:sldMkLst>
      </pc:sldChg>
      <pc:sldChg chg="addSp delSp modSp mod ord modNotes">
        <pc:chgData name="Porntip Sukjamlong" userId="719fb162c3c5d793" providerId="LiveId" clId="{7E4AAD89-8130-41A5-87EC-C34FDBFD754F}" dt="2023-11-20T03:05:30.621" v="313" actId="20577"/>
        <pc:sldMkLst>
          <pc:docMk/>
          <pc:sldMk cId="0" sldId="278"/>
        </pc:sldMkLst>
        <pc:spChg chg="add del mod">
          <ac:chgData name="Porntip Sukjamlong" userId="719fb162c3c5d793" providerId="LiveId" clId="{7E4AAD89-8130-41A5-87EC-C34FDBFD754F}" dt="2023-11-20T02:58:36.893" v="205" actId="478"/>
          <ac:spMkLst>
            <pc:docMk/>
            <pc:sldMk cId="0" sldId="278"/>
            <ac:spMk id="3" creationId="{F8563A39-323F-81F3-5A99-AD35B3FF73E9}"/>
          </ac:spMkLst>
        </pc:spChg>
        <pc:spChg chg="add mod">
          <ac:chgData name="Porntip Sukjamlong" userId="719fb162c3c5d793" providerId="LiveId" clId="{7E4AAD89-8130-41A5-87EC-C34FDBFD754F}" dt="2023-11-20T03:01:03.151" v="237" actId="1076"/>
          <ac:spMkLst>
            <pc:docMk/>
            <pc:sldMk cId="0" sldId="278"/>
            <ac:spMk id="4" creationId="{B7BE92E0-EBDC-8564-303F-888C5CF558BE}"/>
          </ac:spMkLst>
        </pc:spChg>
        <pc:spChg chg="add mod">
          <ac:chgData name="Porntip Sukjamlong" userId="719fb162c3c5d793" providerId="LiveId" clId="{7E4AAD89-8130-41A5-87EC-C34FDBFD754F}" dt="2023-11-20T03:03:12.492" v="275" actId="1076"/>
          <ac:spMkLst>
            <pc:docMk/>
            <pc:sldMk cId="0" sldId="278"/>
            <ac:spMk id="5" creationId="{5F0990AB-64E9-5F62-7E91-A82E411BC0D3}"/>
          </ac:spMkLst>
        </pc:spChg>
        <pc:spChg chg="add mod">
          <ac:chgData name="Porntip Sukjamlong" userId="719fb162c3c5d793" providerId="LiveId" clId="{7E4AAD89-8130-41A5-87EC-C34FDBFD754F}" dt="2023-11-20T03:04:43.534" v="299" actId="20577"/>
          <ac:spMkLst>
            <pc:docMk/>
            <pc:sldMk cId="0" sldId="278"/>
            <ac:spMk id="7" creationId="{2A101281-4ACA-FCCA-4C8D-5A46494D8FD4}"/>
          </ac:spMkLst>
        </pc:spChg>
        <pc:spChg chg="add mod">
          <ac:chgData name="Porntip Sukjamlong" userId="719fb162c3c5d793" providerId="LiveId" clId="{7E4AAD89-8130-41A5-87EC-C34FDBFD754F}" dt="2023-11-20T03:04:40.404" v="296" actId="20577"/>
          <ac:spMkLst>
            <pc:docMk/>
            <pc:sldMk cId="0" sldId="278"/>
            <ac:spMk id="9" creationId="{7A4B172F-40A9-858B-64DA-D985178B1164}"/>
          </ac:spMkLst>
        </pc:spChg>
        <pc:spChg chg="add mod">
          <ac:chgData name="Porntip Sukjamlong" userId="719fb162c3c5d793" providerId="LiveId" clId="{7E4AAD89-8130-41A5-87EC-C34FDBFD754F}" dt="2023-11-20T03:05:30.621" v="313" actId="20577"/>
          <ac:spMkLst>
            <pc:docMk/>
            <pc:sldMk cId="0" sldId="278"/>
            <ac:spMk id="11" creationId="{3DACF923-45F9-2F1D-95AE-729DEF91273B}"/>
          </ac:spMkLst>
        </pc:spChg>
        <pc:spChg chg="del">
          <ac:chgData name="Porntip Sukjamlong" userId="719fb162c3c5d793" providerId="LiveId" clId="{7E4AAD89-8130-41A5-87EC-C34FDBFD754F}" dt="2023-11-20T02:58:12.662" v="197" actId="478"/>
          <ac:spMkLst>
            <pc:docMk/>
            <pc:sldMk cId="0" sldId="278"/>
            <ac:spMk id="1639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09.403" v="195" actId="478"/>
          <ac:spMkLst>
            <pc:docMk/>
            <pc:sldMk cId="0" sldId="278"/>
            <ac:spMk id="1640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16.847" v="200" actId="478"/>
          <ac:spMkLst>
            <pc:docMk/>
            <pc:sldMk cId="0" sldId="278"/>
            <ac:spMk id="1641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15.720" v="199" actId="478"/>
          <ac:spMkLst>
            <pc:docMk/>
            <pc:sldMk cId="0" sldId="278"/>
            <ac:spMk id="1642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21.570" v="201" actId="478"/>
          <ac:spMkLst>
            <pc:docMk/>
            <pc:sldMk cId="0" sldId="278"/>
            <ac:spMk id="1643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24.035" v="202" actId="478"/>
          <ac:spMkLst>
            <pc:docMk/>
            <pc:sldMk cId="0" sldId="278"/>
            <ac:spMk id="1644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14.247" v="198" actId="478"/>
          <ac:spMkLst>
            <pc:docMk/>
            <pc:sldMk cId="0" sldId="278"/>
            <ac:spMk id="1645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25.460" v="203" actId="478"/>
          <ac:spMkLst>
            <pc:docMk/>
            <pc:sldMk cId="0" sldId="278"/>
            <ac:spMk id="1646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35.149" v="204" actId="478"/>
          <ac:spMkLst>
            <pc:docMk/>
            <pc:sldMk cId="0" sldId="278"/>
            <ac:spMk id="1647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4:22.912" v="291" actId="1076"/>
          <ac:spMkLst>
            <pc:docMk/>
            <pc:sldMk cId="0" sldId="278"/>
            <ac:spMk id="1648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4:22.912" v="291" actId="1076"/>
          <ac:spMkLst>
            <pc:docMk/>
            <pc:sldMk cId="0" sldId="278"/>
            <ac:spMk id="1649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4:01.811" v="286" actId="1076"/>
          <ac:spMkLst>
            <pc:docMk/>
            <pc:sldMk cId="0" sldId="278"/>
            <ac:spMk id="1650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4:01.811" v="286" actId="1076"/>
          <ac:spMkLst>
            <pc:docMk/>
            <pc:sldMk cId="0" sldId="278"/>
            <ac:spMk id="1651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3:44.159" v="281" actId="1076"/>
          <ac:spMkLst>
            <pc:docMk/>
            <pc:sldMk cId="0" sldId="278"/>
            <ac:spMk id="1652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03:44.159" v="281" actId="1076"/>
          <ac:spMkLst>
            <pc:docMk/>
            <pc:sldMk cId="0" sldId="278"/>
            <ac:spMk id="1653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2:58:11.090" v="196" actId="478"/>
          <ac:spMkLst>
            <pc:docMk/>
            <pc:sldMk cId="0" sldId="278"/>
            <ac:spMk id="1654" creationId="{00000000-0000-0000-0000-000000000000}"/>
          </ac:spMkLst>
        </pc:sp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79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0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1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2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3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4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5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6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7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8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89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0"/>
        </pc:sldMkLst>
      </pc:sldChg>
      <pc:sldChg chg="addSp delSp modSp del mod ord modNotes">
        <pc:chgData name="Porntip Sukjamlong" userId="719fb162c3c5d793" providerId="LiveId" clId="{7E4AAD89-8130-41A5-87EC-C34FDBFD754F}" dt="2023-11-20T04:29:33.427" v="1498" actId="2696"/>
        <pc:sldMkLst>
          <pc:docMk/>
          <pc:sldMk cId="0" sldId="291"/>
        </pc:sldMkLst>
        <pc:spChg chg="add del mod">
          <ac:chgData name="Porntip Sukjamlong" userId="719fb162c3c5d793" providerId="LiveId" clId="{7E4AAD89-8130-41A5-87EC-C34FDBFD754F}" dt="2023-11-20T04:17:23.964" v="1403" actId="478"/>
          <ac:spMkLst>
            <pc:docMk/>
            <pc:sldMk cId="0" sldId="291"/>
            <ac:spMk id="3" creationId="{E23C973D-9A91-BB29-DFDE-394049C0E506}"/>
          </ac:spMkLst>
        </pc:spChg>
        <pc:spChg chg="del mod">
          <ac:chgData name="Porntip Sukjamlong" userId="719fb162c3c5d793" providerId="LiveId" clId="{7E4AAD89-8130-41A5-87EC-C34FDBFD754F}" dt="2023-11-20T04:17:45.320" v="1412" actId="478"/>
          <ac:spMkLst>
            <pc:docMk/>
            <pc:sldMk cId="0" sldId="291"/>
            <ac:spMk id="2351" creationId="{00000000-0000-0000-0000-000000000000}"/>
          </ac:spMkLst>
        </pc:spChg>
        <pc:spChg chg="del mod">
          <ac:chgData name="Porntip Sukjamlong" userId="719fb162c3c5d793" providerId="LiveId" clId="{7E4AAD89-8130-41A5-87EC-C34FDBFD754F}" dt="2023-11-20T04:17:30.169" v="1405" actId="478"/>
          <ac:spMkLst>
            <pc:docMk/>
            <pc:sldMk cId="0" sldId="291"/>
            <ac:spMk id="2352" creationId="{00000000-0000-0000-0000-000000000000}"/>
          </ac:spMkLst>
        </pc:spChg>
        <pc:spChg chg="del mod">
          <ac:chgData name="Porntip Sukjamlong" userId="719fb162c3c5d793" providerId="LiveId" clId="{7E4AAD89-8130-41A5-87EC-C34FDBFD754F}" dt="2023-11-20T04:17:17.477" v="1401" actId="478"/>
          <ac:spMkLst>
            <pc:docMk/>
            <pc:sldMk cId="0" sldId="291"/>
            <ac:spMk id="2353" creationId="{00000000-0000-0000-0000-000000000000}"/>
          </ac:spMkLst>
        </pc:spChg>
        <pc:spChg chg="del">
          <ac:chgData name="Porntip Sukjamlong" userId="719fb162c3c5d793" providerId="LiveId" clId="{7E4AAD89-8130-41A5-87EC-C34FDBFD754F}" dt="2023-11-20T04:17:23.114" v="1402" actId="478"/>
          <ac:spMkLst>
            <pc:docMk/>
            <pc:sldMk cId="0" sldId="291"/>
            <ac:spMk id="2366" creationId="{00000000-0000-0000-0000-000000000000}"/>
          </ac:spMkLst>
        </pc:spChg>
        <pc:grpChg chg="del">
          <ac:chgData name="Porntip Sukjamlong" userId="719fb162c3c5d793" providerId="LiveId" clId="{7E4AAD89-8130-41A5-87EC-C34FDBFD754F}" dt="2023-11-20T04:17:12.325" v="1394" actId="478"/>
          <ac:grpSpMkLst>
            <pc:docMk/>
            <pc:sldMk cId="0" sldId="291"/>
            <ac:grpSpMk id="2354" creationId="{00000000-0000-0000-0000-000000000000}"/>
          </ac:grpSpMkLst>
        </pc:grpChg>
        <pc:grpChg chg="del">
          <ac:chgData name="Porntip Sukjamlong" userId="719fb162c3c5d793" providerId="LiveId" clId="{7E4AAD89-8130-41A5-87EC-C34FDBFD754F}" dt="2023-11-20T04:17:10.987" v="1392" actId="478"/>
          <ac:grpSpMkLst>
            <pc:docMk/>
            <pc:sldMk cId="0" sldId="291"/>
            <ac:grpSpMk id="2359" creationId="{00000000-0000-0000-0000-000000000000}"/>
          </ac:grpSpMkLst>
        </pc:grpChg>
        <pc:grpChg chg="del">
          <ac:chgData name="Porntip Sukjamlong" userId="719fb162c3c5d793" providerId="LiveId" clId="{7E4AAD89-8130-41A5-87EC-C34FDBFD754F}" dt="2023-11-20T04:17:11.877" v="1393" actId="478"/>
          <ac:grpSpMkLst>
            <pc:docMk/>
            <pc:sldMk cId="0" sldId="291"/>
            <ac:grpSpMk id="2362" creationId="{00000000-0000-0000-0000-000000000000}"/>
          </ac:grpSpMkLst>
        </pc:grpChg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2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3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4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5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6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7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8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299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0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1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2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3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4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5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6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7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8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09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10"/>
        </pc:sldMkLst>
      </pc:sldChg>
      <pc:sldChg chg="del">
        <pc:chgData name="Porntip Sukjamlong" userId="719fb162c3c5d793" providerId="LiveId" clId="{7E4AAD89-8130-41A5-87EC-C34FDBFD754F}" dt="2023-11-20T04:29:33.427" v="1498" actId="2696"/>
        <pc:sldMkLst>
          <pc:docMk/>
          <pc:sldMk cId="0" sldId="311"/>
        </pc:sldMkLst>
      </pc:sldChg>
      <pc:sldChg chg="addSp modSp add mod ord">
        <pc:chgData name="Porntip Sukjamlong" userId="719fb162c3c5d793" providerId="LiveId" clId="{7E4AAD89-8130-41A5-87EC-C34FDBFD754F}" dt="2023-11-20T03:24:02.596" v="669" actId="14100"/>
        <pc:sldMkLst>
          <pc:docMk/>
          <pc:sldMk cId="949670826" sldId="312"/>
        </pc:sldMkLst>
        <pc:spChg chg="add mod">
          <ac:chgData name="Porntip Sukjamlong" userId="719fb162c3c5d793" providerId="LiveId" clId="{7E4AAD89-8130-41A5-87EC-C34FDBFD754F}" dt="2023-11-20T02:55:14.045" v="172"/>
          <ac:spMkLst>
            <pc:docMk/>
            <pc:sldMk cId="949670826" sldId="312"/>
            <ac:spMk id="2" creationId="{142348EF-7BE6-7862-E410-010E4F64135E}"/>
          </ac:spMkLst>
        </pc:spChg>
        <pc:spChg chg="add mod">
          <ac:chgData name="Porntip Sukjamlong" userId="719fb162c3c5d793" providerId="LiveId" clId="{7E4AAD89-8130-41A5-87EC-C34FDBFD754F}" dt="2023-11-20T03:24:02.596" v="669" actId="14100"/>
          <ac:spMkLst>
            <pc:docMk/>
            <pc:sldMk cId="949670826" sldId="312"/>
            <ac:spMk id="3" creationId="{2C456719-24EF-7C07-052D-BAD282504503}"/>
          </ac:spMkLst>
        </pc:spChg>
        <pc:spChg chg="add mod">
          <ac:chgData name="Porntip Sukjamlong" userId="719fb162c3c5d793" providerId="LiveId" clId="{7E4AAD89-8130-41A5-87EC-C34FDBFD754F}" dt="2023-11-20T03:24:02.596" v="669" actId="14100"/>
          <ac:spMkLst>
            <pc:docMk/>
            <pc:sldMk cId="949670826" sldId="312"/>
            <ac:spMk id="4" creationId="{394E5073-6A1C-6E47-37F7-8AACECC27B9B}"/>
          </ac:spMkLst>
        </pc:spChg>
      </pc:sldChg>
      <pc:sldChg chg="addSp modSp add mod">
        <pc:chgData name="Porntip Sukjamlong" userId="719fb162c3c5d793" providerId="LiveId" clId="{7E4AAD89-8130-41A5-87EC-C34FDBFD754F}" dt="2023-11-20T03:57:34.414" v="1071" actId="20577"/>
        <pc:sldMkLst>
          <pc:docMk/>
          <pc:sldMk cId="531849741" sldId="313"/>
        </pc:sldMkLst>
        <pc:spChg chg="add mod">
          <ac:chgData name="Porntip Sukjamlong" userId="719fb162c3c5d793" providerId="LiveId" clId="{7E4AAD89-8130-41A5-87EC-C34FDBFD754F}" dt="2023-11-20T02:55:11.937" v="171"/>
          <ac:spMkLst>
            <pc:docMk/>
            <pc:sldMk cId="531849741" sldId="313"/>
            <ac:spMk id="2" creationId="{71E93DC9-7A53-1498-2116-56ADD0ACCFDB}"/>
          </ac:spMkLst>
        </pc:spChg>
        <pc:spChg chg="add mod">
          <ac:chgData name="Porntip Sukjamlong" userId="719fb162c3c5d793" providerId="LiveId" clId="{7E4AAD89-8130-41A5-87EC-C34FDBFD754F}" dt="2023-11-20T02:57:36.432" v="192"/>
          <ac:spMkLst>
            <pc:docMk/>
            <pc:sldMk cId="531849741" sldId="313"/>
            <ac:spMk id="3" creationId="{490EF0A7-811A-EE94-BB21-87E793340CA9}"/>
          </ac:spMkLst>
        </pc:spChg>
        <pc:spChg chg="add mod">
          <ac:chgData name="Porntip Sukjamlong" userId="719fb162c3c5d793" providerId="LiveId" clId="{7E4AAD89-8130-41A5-87EC-C34FDBFD754F}" dt="2023-11-20T03:57:34.414" v="1071" actId="20577"/>
          <ac:spMkLst>
            <pc:docMk/>
            <pc:sldMk cId="531849741" sldId="313"/>
            <ac:spMk id="4" creationId="{9ADEFF4C-CB6B-A38E-379C-6BD92B1B8309}"/>
          </ac:spMkLst>
        </pc:spChg>
      </pc:sldChg>
      <pc:sldChg chg="addSp modSp add mod">
        <pc:chgData name="Porntip Sukjamlong" userId="719fb162c3c5d793" providerId="LiveId" clId="{7E4AAD89-8130-41A5-87EC-C34FDBFD754F}" dt="2023-11-20T02:57:17.627" v="189" actId="1076"/>
        <pc:sldMkLst>
          <pc:docMk/>
          <pc:sldMk cId="2585835549" sldId="314"/>
        </pc:sldMkLst>
        <pc:spChg chg="add mod">
          <ac:chgData name="Porntip Sukjamlong" userId="719fb162c3c5d793" providerId="LiveId" clId="{7E4AAD89-8130-41A5-87EC-C34FDBFD754F}" dt="2023-11-20T02:55:10.106" v="170"/>
          <ac:spMkLst>
            <pc:docMk/>
            <pc:sldMk cId="2585835549" sldId="314"/>
            <ac:spMk id="2" creationId="{3A0A3BB3-C7C5-A62E-4CFC-9EB594EF9E4E}"/>
          </ac:spMkLst>
        </pc:spChg>
        <pc:spChg chg="add mod">
          <ac:chgData name="Porntip Sukjamlong" userId="719fb162c3c5d793" providerId="LiveId" clId="{7E4AAD89-8130-41A5-87EC-C34FDBFD754F}" dt="2023-11-20T02:57:17.627" v="189" actId="1076"/>
          <ac:spMkLst>
            <pc:docMk/>
            <pc:sldMk cId="2585835549" sldId="314"/>
            <ac:spMk id="3" creationId="{C4BF6318-C6DA-1A64-ED81-554BBA3FA0A2}"/>
          </ac:spMkLst>
        </pc:spChg>
        <pc:spChg chg="add mod">
          <ac:chgData name="Porntip Sukjamlong" userId="719fb162c3c5d793" providerId="LiveId" clId="{7E4AAD89-8130-41A5-87EC-C34FDBFD754F}" dt="2023-11-20T02:57:17.627" v="189" actId="1076"/>
          <ac:spMkLst>
            <pc:docMk/>
            <pc:sldMk cId="2585835549" sldId="314"/>
            <ac:spMk id="4" creationId="{C69104D7-7FF0-5168-A0F8-402800E619D3}"/>
          </ac:spMkLst>
        </pc:spChg>
        <pc:spChg chg="add mod">
          <ac:chgData name="Porntip Sukjamlong" userId="719fb162c3c5d793" providerId="LiveId" clId="{7E4AAD89-8130-41A5-87EC-C34FDBFD754F}" dt="2023-11-20T02:57:17.627" v="189" actId="1076"/>
          <ac:spMkLst>
            <pc:docMk/>
            <pc:sldMk cId="2585835549" sldId="314"/>
            <ac:spMk id="5" creationId="{C85559B7-423F-7A65-255D-32E01BC1FA31}"/>
          </ac:spMkLst>
        </pc:spChg>
      </pc:sldChg>
      <pc:sldChg chg="addSp modSp add mod">
        <pc:chgData name="Porntip Sukjamlong" userId="719fb162c3c5d793" providerId="LiveId" clId="{7E4AAD89-8130-41A5-87EC-C34FDBFD754F}" dt="2023-11-20T04:28:16.754" v="1497" actId="20577"/>
        <pc:sldMkLst>
          <pc:docMk/>
          <pc:sldMk cId="3765376845" sldId="315"/>
        </pc:sldMkLst>
        <pc:spChg chg="add mod">
          <ac:chgData name="Porntip Sukjamlong" userId="719fb162c3c5d793" providerId="LiveId" clId="{7E4AAD89-8130-41A5-87EC-C34FDBFD754F}" dt="2023-11-20T04:28:16.754" v="1497" actId="20577"/>
          <ac:spMkLst>
            <pc:docMk/>
            <pc:sldMk cId="3765376845" sldId="315"/>
            <ac:spMk id="2" creationId="{CAEF646D-DA8D-9B7F-A8F5-FA0D54AC985E}"/>
          </ac:spMkLst>
        </pc:spChg>
        <pc:picChg chg="add mod">
          <ac:chgData name="Porntip Sukjamlong" userId="719fb162c3c5d793" providerId="LiveId" clId="{7E4AAD89-8130-41A5-87EC-C34FDBFD754F}" dt="2023-11-20T02:56:46.544" v="186" actId="14100"/>
          <ac:picMkLst>
            <pc:docMk/>
            <pc:sldMk cId="3765376845" sldId="315"/>
            <ac:picMk id="3" creationId="{F66A74B4-31F3-544B-8D1B-545C9ABA5957}"/>
          </ac:picMkLst>
        </pc:picChg>
        <pc:picChg chg="add mod">
          <ac:chgData name="Porntip Sukjamlong" userId="719fb162c3c5d793" providerId="LiveId" clId="{7E4AAD89-8130-41A5-87EC-C34FDBFD754F}" dt="2023-11-20T04:28:07.097" v="1496" actId="1076"/>
          <ac:picMkLst>
            <pc:docMk/>
            <pc:sldMk cId="3765376845" sldId="315"/>
            <ac:picMk id="6" creationId="{5332384F-046F-65D8-1617-288CC79B8FD4}"/>
          </ac:picMkLst>
        </pc:picChg>
      </pc:sldChg>
      <pc:sldChg chg="addSp modSp add mod ord">
        <pc:chgData name="Porntip Sukjamlong" userId="719fb162c3c5d793" providerId="LiveId" clId="{7E4AAD89-8130-41A5-87EC-C34FDBFD754F}" dt="2023-11-20T03:09:22.530" v="400" actId="113"/>
        <pc:sldMkLst>
          <pc:docMk/>
          <pc:sldMk cId="1520328052" sldId="316"/>
        </pc:sldMkLst>
        <pc:spChg chg="add mod">
          <ac:chgData name="Porntip Sukjamlong" userId="719fb162c3c5d793" providerId="LiveId" clId="{7E4AAD89-8130-41A5-87EC-C34FDBFD754F}" dt="2023-11-20T03:09:22.530" v="400" actId="113"/>
          <ac:spMkLst>
            <pc:docMk/>
            <pc:sldMk cId="1520328052" sldId="316"/>
            <ac:spMk id="3" creationId="{C7203A29-9B52-BF50-6A97-7231180A7244}"/>
          </ac:spMkLst>
        </pc:spChg>
      </pc:sldChg>
      <pc:sldChg chg="addSp modSp add ord">
        <pc:chgData name="Porntip Sukjamlong" userId="719fb162c3c5d793" providerId="LiveId" clId="{7E4AAD89-8130-41A5-87EC-C34FDBFD754F}" dt="2023-11-20T03:20:31.002" v="605"/>
        <pc:sldMkLst>
          <pc:docMk/>
          <pc:sldMk cId="101444107" sldId="317"/>
        </pc:sldMkLst>
        <pc:spChg chg="add mod">
          <ac:chgData name="Porntip Sukjamlong" userId="719fb162c3c5d793" providerId="LiveId" clId="{7E4AAD89-8130-41A5-87EC-C34FDBFD754F}" dt="2023-11-20T03:20:31.002" v="605"/>
          <ac:spMkLst>
            <pc:docMk/>
            <pc:sldMk cId="101444107" sldId="317"/>
            <ac:spMk id="3" creationId="{8946A621-2B3B-9115-B46F-430808367B6A}"/>
          </ac:spMkLst>
        </pc:spChg>
        <pc:spChg chg="add mod">
          <ac:chgData name="Porntip Sukjamlong" userId="719fb162c3c5d793" providerId="LiveId" clId="{7E4AAD89-8130-41A5-87EC-C34FDBFD754F}" dt="2023-11-20T03:20:31.002" v="605"/>
          <ac:spMkLst>
            <pc:docMk/>
            <pc:sldMk cId="101444107" sldId="317"/>
            <ac:spMk id="4" creationId="{02F09FF4-AD03-546D-0EB0-24B252B763B0}"/>
          </ac:spMkLst>
        </pc:spChg>
        <pc:spChg chg="add mod">
          <ac:chgData name="Porntip Sukjamlong" userId="719fb162c3c5d793" providerId="LiveId" clId="{7E4AAD89-8130-41A5-87EC-C34FDBFD754F}" dt="2023-11-20T03:20:31.002" v="605"/>
          <ac:spMkLst>
            <pc:docMk/>
            <pc:sldMk cId="101444107" sldId="317"/>
            <ac:spMk id="5" creationId="{9CD992FA-644D-8422-2179-E0F9D8E31BBF}"/>
          </ac:spMkLst>
        </pc:spChg>
        <pc:spChg chg="add mod">
          <ac:chgData name="Porntip Sukjamlong" userId="719fb162c3c5d793" providerId="LiveId" clId="{7E4AAD89-8130-41A5-87EC-C34FDBFD754F}" dt="2023-11-20T03:20:31.002" v="605"/>
          <ac:spMkLst>
            <pc:docMk/>
            <pc:sldMk cId="101444107" sldId="317"/>
            <ac:spMk id="6" creationId="{CD9ED7B2-2A41-FE65-7FDF-C7CE9AFD052E}"/>
          </ac:spMkLst>
        </pc:spChg>
        <pc:spChg chg="add mod">
          <ac:chgData name="Porntip Sukjamlong" userId="719fb162c3c5d793" providerId="LiveId" clId="{7E4AAD89-8130-41A5-87EC-C34FDBFD754F}" dt="2023-11-20T03:20:31.002" v="605"/>
          <ac:spMkLst>
            <pc:docMk/>
            <pc:sldMk cId="101444107" sldId="317"/>
            <ac:spMk id="7" creationId="{D36E9288-BC4E-DFA1-375D-924A27340F72}"/>
          </ac:spMkLst>
        </pc:spChg>
      </pc:sldChg>
      <pc:sldChg chg="addSp delSp modSp add del mod">
        <pc:chgData name="Porntip Sukjamlong" userId="719fb162c3c5d793" providerId="LiveId" clId="{7E4AAD89-8130-41A5-87EC-C34FDBFD754F}" dt="2023-11-20T04:29:33.427" v="1498" actId="2696"/>
        <pc:sldMkLst>
          <pc:docMk/>
          <pc:sldMk cId="4137866963" sldId="318"/>
        </pc:sldMkLst>
        <pc:spChg chg="add mod">
          <ac:chgData name="Porntip Sukjamlong" userId="719fb162c3c5d793" providerId="LiveId" clId="{7E4AAD89-8130-41A5-87EC-C34FDBFD754F}" dt="2023-11-20T02:59:32.064" v="218" actId="1076"/>
          <ac:spMkLst>
            <pc:docMk/>
            <pc:sldMk cId="4137866963" sldId="318"/>
            <ac:spMk id="2" creationId="{D09F95B3-88E1-0C68-EC26-D5D66AB6CB68}"/>
          </ac:spMkLst>
        </pc:spChg>
        <pc:spChg chg="del">
          <ac:chgData name="Porntip Sukjamlong" userId="719fb162c3c5d793" providerId="LiveId" clId="{7E4AAD89-8130-41A5-87EC-C34FDBFD754F}" dt="2023-11-20T02:59:13.522" v="214" actId="478"/>
          <ac:spMkLst>
            <pc:docMk/>
            <pc:sldMk cId="4137866963" sldId="318"/>
            <ac:spMk id="4" creationId="{B7BE92E0-EBDC-8564-303F-888C5CF558BE}"/>
          </ac:spMkLst>
        </pc:spChg>
      </pc:sldChg>
      <pc:sldChg chg="add del">
        <pc:chgData name="Porntip Sukjamlong" userId="719fb162c3c5d793" providerId="LiveId" clId="{7E4AAD89-8130-41A5-87EC-C34FDBFD754F}" dt="2023-11-20T04:29:33.427" v="1498" actId="2696"/>
        <pc:sldMkLst>
          <pc:docMk/>
          <pc:sldMk cId="2242297001" sldId="319"/>
        </pc:sldMkLst>
      </pc:sldChg>
      <pc:sldChg chg="addSp delSp modSp add mod">
        <pc:chgData name="Porntip Sukjamlong" userId="719fb162c3c5d793" providerId="LiveId" clId="{7E4AAD89-8130-41A5-87EC-C34FDBFD754F}" dt="2023-11-20T03:07:56.719" v="378" actId="403"/>
        <pc:sldMkLst>
          <pc:docMk/>
          <pc:sldMk cId="1406529864" sldId="320"/>
        </pc:sldMkLst>
        <pc:spChg chg="add mod">
          <ac:chgData name="Porntip Sukjamlong" userId="719fb162c3c5d793" providerId="LiveId" clId="{7E4AAD89-8130-41A5-87EC-C34FDBFD754F}" dt="2023-11-20T03:07:49.748" v="376" actId="403"/>
          <ac:spMkLst>
            <pc:docMk/>
            <pc:sldMk cId="1406529864" sldId="320"/>
            <ac:spMk id="3" creationId="{230C53B0-D352-5044-7C89-CD6E9D81D5FA}"/>
          </ac:spMkLst>
        </pc:spChg>
        <pc:spChg chg="del">
          <ac:chgData name="Porntip Sukjamlong" userId="719fb162c3c5d793" providerId="LiveId" clId="{7E4AAD89-8130-41A5-87EC-C34FDBFD754F}" dt="2023-11-20T03:05:10.898" v="309" actId="478"/>
          <ac:spMkLst>
            <pc:docMk/>
            <pc:sldMk cId="1406529864" sldId="320"/>
            <ac:spMk id="4" creationId="{B7BE92E0-EBDC-8564-303F-888C5CF558BE}"/>
          </ac:spMkLst>
        </pc:spChg>
        <pc:spChg chg="del">
          <ac:chgData name="Porntip Sukjamlong" userId="719fb162c3c5d793" providerId="LiveId" clId="{7E4AAD89-8130-41A5-87EC-C34FDBFD754F}" dt="2023-11-20T03:05:05.822" v="306" actId="478"/>
          <ac:spMkLst>
            <pc:docMk/>
            <pc:sldMk cId="1406529864" sldId="320"/>
            <ac:spMk id="7" creationId="{2A101281-4ACA-FCCA-4C8D-5A46494D8FD4}"/>
          </ac:spMkLst>
        </pc:spChg>
        <pc:spChg chg="add mod">
          <ac:chgData name="Porntip Sukjamlong" userId="719fb162c3c5d793" providerId="LiveId" clId="{7E4AAD89-8130-41A5-87EC-C34FDBFD754F}" dt="2023-11-20T03:07:53.439" v="377" actId="403"/>
          <ac:spMkLst>
            <pc:docMk/>
            <pc:sldMk cId="1406529864" sldId="320"/>
            <ac:spMk id="8" creationId="{B41999BF-EBAF-6010-6ADD-D5D0060EBFAC}"/>
          </ac:spMkLst>
        </pc:spChg>
        <pc:spChg chg="del">
          <ac:chgData name="Porntip Sukjamlong" userId="719fb162c3c5d793" providerId="LiveId" clId="{7E4AAD89-8130-41A5-87EC-C34FDBFD754F}" dt="2023-11-20T03:05:07.476" v="307" actId="478"/>
          <ac:spMkLst>
            <pc:docMk/>
            <pc:sldMk cId="1406529864" sldId="320"/>
            <ac:spMk id="9" creationId="{7A4B172F-40A9-858B-64DA-D985178B1164}"/>
          </ac:spMkLst>
        </pc:spChg>
        <pc:spChg chg="del">
          <ac:chgData name="Porntip Sukjamlong" userId="719fb162c3c5d793" providerId="LiveId" clId="{7E4AAD89-8130-41A5-87EC-C34FDBFD754F}" dt="2023-11-20T03:05:09.152" v="308" actId="478"/>
          <ac:spMkLst>
            <pc:docMk/>
            <pc:sldMk cId="1406529864" sldId="320"/>
            <ac:spMk id="11" creationId="{3DACF923-45F9-2F1D-95AE-729DEF91273B}"/>
          </ac:spMkLst>
        </pc:spChg>
        <pc:spChg chg="add mod">
          <ac:chgData name="Porntip Sukjamlong" userId="719fb162c3c5d793" providerId="LiveId" clId="{7E4AAD89-8130-41A5-87EC-C34FDBFD754F}" dt="2023-11-20T03:07:56.719" v="378" actId="403"/>
          <ac:spMkLst>
            <pc:docMk/>
            <pc:sldMk cId="1406529864" sldId="320"/>
            <ac:spMk id="12" creationId="{1F80938A-DC9A-61EE-F38F-4F26C08C64D7}"/>
          </ac:spMkLst>
        </pc:spChg>
      </pc:sldChg>
      <pc:sldChg chg="add del">
        <pc:chgData name="Porntip Sukjamlong" userId="719fb162c3c5d793" providerId="LiveId" clId="{7E4AAD89-8130-41A5-87EC-C34FDBFD754F}" dt="2023-11-20T04:29:33.427" v="1498" actId="2696"/>
        <pc:sldMkLst>
          <pc:docMk/>
          <pc:sldMk cId="534448241" sldId="321"/>
        </pc:sldMkLst>
      </pc:sldChg>
      <pc:sldChg chg="addSp delSp modSp add mod ord">
        <pc:chgData name="Porntip Sukjamlong" userId="719fb162c3c5d793" providerId="LiveId" clId="{7E4AAD89-8130-41A5-87EC-C34FDBFD754F}" dt="2023-11-23T03:05:58.723" v="1524" actId="1076"/>
        <pc:sldMkLst>
          <pc:docMk/>
          <pc:sldMk cId="3217124244" sldId="322"/>
        </pc:sldMkLst>
        <pc:spChg chg="add del mod">
          <ac:chgData name="Porntip Sukjamlong" userId="719fb162c3c5d793" providerId="LiveId" clId="{7E4AAD89-8130-41A5-87EC-C34FDBFD754F}" dt="2023-11-20T03:08:49.715" v="391" actId="478"/>
          <ac:spMkLst>
            <pc:docMk/>
            <pc:sldMk cId="3217124244" sldId="322"/>
            <ac:spMk id="3" creationId="{CA35F43D-428D-B5F1-4FF6-A43657359521}"/>
          </ac:spMkLst>
        </pc:spChg>
        <pc:spChg chg="add mod">
          <ac:chgData name="Porntip Sukjamlong" userId="719fb162c3c5d793" providerId="LiveId" clId="{7E4AAD89-8130-41A5-87EC-C34FDBFD754F}" dt="2023-11-23T03:05:58.723" v="1524" actId="1076"/>
          <ac:spMkLst>
            <pc:docMk/>
            <pc:sldMk cId="3217124244" sldId="322"/>
            <ac:spMk id="4" creationId="{A74F8642-51E1-F026-7750-527DC3985B47}"/>
          </ac:spMkLst>
        </pc:spChg>
        <pc:spChg chg="add mod">
          <ac:chgData name="Porntip Sukjamlong" userId="719fb162c3c5d793" providerId="LiveId" clId="{7E4AAD89-8130-41A5-87EC-C34FDBFD754F}" dt="2023-11-20T03:17:55.303" v="542" actId="20577"/>
          <ac:spMkLst>
            <pc:docMk/>
            <pc:sldMk cId="3217124244" sldId="322"/>
            <ac:spMk id="7" creationId="{4526493A-38E9-E41B-2B0B-24170F8744AF}"/>
          </ac:spMkLst>
        </pc:spChg>
        <pc:spChg chg="add mod">
          <ac:chgData name="Porntip Sukjamlong" userId="719fb162c3c5d793" providerId="LiveId" clId="{7E4AAD89-8130-41A5-87EC-C34FDBFD754F}" dt="2023-11-20T04:06:04.837" v="1188" actId="20577"/>
          <ac:spMkLst>
            <pc:docMk/>
            <pc:sldMk cId="3217124244" sldId="322"/>
            <ac:spMk id="9" creationId="{FBAFB30A-F286-1396-38E2-3C6B72736F5F}"/>
          </ac:spMkLst>
        </pc:spChg>
        <pc:spChg chg="add mod">
          <ac:chgData name="Porntip Sukjamlong" userId="719fb162c3c5d793" providerId="LiveId" clId="{7E4AAD89-8130-41A5-87EC-C34FDBFD754F}" dt="2023-11-20T03:17:48.321" v="540" actId="20577"/>
          <ac:spMkLst>
            <pc:docMk/>
            <pc:sldMk cId="3217124244" sldId="322"/>
            <ac:spMk id="11" creationId="{976C1D0A-8C09-DB92-898B-BA4AB8294B93}"/>
          </ac:spMkLst>
        </pc:spChg>
        <pc:spChg chg="add mod">
          <ac:chgData name="Porntip Sukjamlong" userId="719fb162c3c5d793" providerId="LiveId" clId="{7E4AAD89-8130-41A5-87EC-C34FDBFD754F}" dt="2023-11-20T03:17:29.418" v="534" actId="571"/>
          <ac:spMkLst>
            <pc:docMk/>
            <pc:sldMk cId="3217124244" sldId="322"/>
            <ac:spMk id="12" creationId="{E589ABFA-3699-EF00-46F6-97F39BEECF1B}"/>
          </ac:spMkLst>
        </pc:spChg>
        <pc:spChg chg="add mod">
          <ac:chgData name="Porntip Sukjamlong" userId="719fb162c3c5d793" providerId="LiveId" clId="{7E4AAD89-8130-41A5-87EC-C34FDBFD754F}" dt="2023-11-20T03:17:36.196" v="537" actId="571"/>
          <ac:spMkLst>
            <pc:docMk/>
            <pc:sldMk cId="3217124244" sldId="322"/>
            <ac:spMk id="13" creationId="{82666479-3C74-8F0A-C5F8-28D336784E21}"/>
          </ac:spMkLst>
        </pc:spChg>
        <pc:spChg chg="mod">
          <ac:chgData name="Porntip Sukjamlong" userId="719fb162c3c5d793" providerId="LiveId" clId="{7E4AAD89-8130-41A5-87EC-C34FDBFD754F}" dt="2023-11-20T03:17:18.471" v="532" actId="1076"/>
          <ac:spMkLst>
            <pc:docMk/>
            <pc:sldMk cId="3217124244" sldId="322"/>
            <ac:spMk id="1648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17:31.225" v="535" actId="1076"/>
          <ac:spMkLst>
            <pc:docMk/>
            <pc:sldMk cId="3217124244" sldId="322"/>
            <ac:spMk id="1649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17:02.584" v="528" actId="1076"/>
          <ac:spMkLst>
            <pc:docMk/>
            <pc:sldMk cId="3217124244" sldId="322"/>
            <ac:spMk id="1652" creationId="{00000000-0000-0000-0000-000000000000}"/>
          </ac:spMkLst>
        </pc:spChg>
        <pc:spChg chg="mod">
          <ac:chgData name="Porntip Sukjamlong" userId="719fb162c3c5d793" providerId="LiveId" clId="{7E4AAD89-8130-41A5-87EC-C34FDBFD754F}" dt="2023-11-20T03:17:02.584" v="528" actId="1076"/>
          <ac:spMkLst>
            <pc:docMk/>
            <pc:sldMk cId="3217124244" sldId="322"/>
            <ac:spMk id="1653" creationId="{00000000-0000-0000-0000-000000000000}"/>
          </ac:spMkLst>
        </pc:spChg>
      </pc:sldChg>
      <pc:sldChg chg="addSp modSp add mod">
        <pc:chgData name="Porntip Sukjamlong" userId="719fb162c3c5d793" providerId="LiveId" clId="{7E4AAD89-8130-41A5-87EC-C34FDBFD754F}" dt="2023-11-20T03:13:53.998" v="460" actId="1076"/>
        <pc:sldMkLst>
          <pc:docMk/>
          <pc:sldMk cId="1796313841" sldId="323"/>
        </pc:sldMkLst>
        <pc:spChg chg="add mod">
          <ac:chgData name="Porntip Sukjamlong" userId="719fb162c3c5d793" providerId="LiveId" clId="{7E4AAD89-8130-41A5-87EC-C34FDBFD754F}" dt="2023-11-20T03:13:53.998" v="460" actId="1076"/>
          <ac:spMkLst>
            <pc:docMk/>
            <pc:sldMk cId="1796313841" sldId="323"/>
            <ac:spMk id="2" creationId="{84B5DFE6-0951-4164-2412-FBE3DDC17290}"/>
          </ac:spMkLst>
        </pc:spChg>
        <pc:spChg chg="add mod">
          <ac:chgData name="Porntip Sukjamlong" userId="719fb162c3c5d793" providerId="LiveId" clId="{7E4AAD89-8130-41A5-87EC-C34FDBFD754F}" dt="2023-11-20T03:13:01.793" v="446" actId="404"/>
          <ac:spMkLst>
            <pc:docMk/>
            <pc:sldMk cId="1796313841" sldId="323"/>
            <ac:spMk id="3" creationId="{84E13CA6-0518-36AE-FD66-E349D050462B}"/>
          </ac:spMkLst>
        </pc:spChg>
      </pc:sldChg>
      <pc:sldChg chg="addSp modSp add mod">
        <pc:chgData name="Porntip Sukjamlong" userId="719fb162c3c5d793" providerId="LiveId" clId="{7E4AAD89-8130-41A5-87EC-C34FDBFD754F}" dt="2023-11-20T03:19:36.821" v="594" actId="20577"/>
        <pc:sldMkLst>
          <pc:docMk/>
          <pc:sldMk cId="2128835048" sldId="324"/>
        </pc:sldMkLst>
        <pc:spChg chg="add mod">
          <ac:chgData name="Porntip Sukjamlong" userId="719fb162c3c5d793" providerId="LiveId" clId="{7E4AAD89-8130-41A5-87EC-C34FDBFD754F}" dt="2023-11-20T03:19:36.821" v="594" actId="20577"/>
          <ac:spMkLst>
            <pc:docMk/>
            <pc:sldMk cId="2128835048" sldId="324"/>
            <ac:spMk id="2" creationId="{0851854F-A3D3-A81F-29E7-2E6FA682C550}"/>
          </ac:spMkLst>
        </pc:spChg>
        <pc:spChg chg="add mod">
          <ac:chgData name="Porntip Sukjamlong" userId="719fb162c3c5d793" providerId="LiveId" clId="{7E4AAD89-8130-41A5-87EC-C34FDBFD754F}" dt="2023-11-20T03:18:23.743" v="547" actId="1076"/>
          <ac:spMkLst>
            <pc:docMk/>
            <pc:sldMk cId="2128835048" sldId="324"/>
            <ac:spMk id="3" creationId="{B2A67D86-D229-E9C9-5886-E78F9D636AB2}"/>
          </ac:spMkLst>
        </pc:spChg>
      </pc:sldChg>
      <pc:sldChg chg="addSp modSp add mod">
        <pc:chgData name="Porntip Sukjamlong" userId="719fb162c3c5d793" providerId="LiveId" clId="{7E4AAD89-8130-41A5-87EC-C34FDBFD754F}" dt="2023-11-20T03:20:15.078" v="602" actId="1076"/>
        <pc:sldMkLst>
          <pc:docMk/>
          <pc:sldMk cId="3017743557" sldId="325"/>
        </pc:sldMkLst>
        <pc:spChg chg="add mod">
          <ac:chgData name="Porntip Sukjamlong" userId="719fb162c3c5d793" providerId="LiveId" clId="{7E4AAD89-8130-41A5-87EC-C34FDBFD754F}" dt="2023-11-20T03:20:12.243" v="601" actId="1076"/>
          <ac:spMkLst>
            <pc:docMk/>
            <pc:sldMk cId="3017743557" sldId="325"/>
            <ac:spMk id="2" creationId="{CA056D55-9F52-EFE9-379D-44DE7B07C863}"/>
          </ac:spMkLst>
        </pc:spChg>
        <pc:spChg chg="add mod">
          <ac:chgData name="Porntip Sukjamlong" userId="719fb162c3c5d793" providerId="LiveId" clId="{7E4AAD89-8130-41A5-87EC-C34FDBFD754F}" dt="2023-11-20T03:20:15.078" v="602" actId="1076"/>
          <ac:spMkLst>
            <pc:docMk/>
            <pc:sldMk cId="3017743557" sldId="325"/>
            <ac:spMk id="3" creationId="{FE3A5A68-FC2B-ED18-7570-410283A4E15F}"/>
          </ac:spMkLst>
        </pc:spChg>
      </pc:sldChg>
      <pc:sldChg chg="addSp modSp add mod">
        <pc:chgData name="Porntip Sukjamlong" userId="719fb162c3c5d793" providerId="LiveId" clId="{7E4AAD89-8130-41A5-87EC-C34FDBFD754F}" dt="2023-11-20T03:21:47.145" v="640" actId="1076"/>
        <pc:sldMkLst>
          <pc:docMk/>
          <pc:sldMk cId="2417357828" sldId="326"/>
        </pc:sldMkLst>
        <pc:spChg chg="add mod">
          <ac:chgData name="Porntip Sukjamlong" userId="719fb162c3c5d793" providerId="LiveId" clId="{7E4AAD89-8130-41A5-87EC-C34FDBFD754F}" dt="2023-11-20T03:21:47.145" v="640" actId="1076"/>
          <ac:spMkLst>
            <pc:docMk/>
            <pc:sldMk cId="2417357828" sldId="326"/>
            <ac:spMk id="2" creationId="{32734653-1579-5E3E-013A-F5EF69078E1E}"/>
          </ac:spMkLst>
        </pc:spChg>
        <pc:spChg chg="add mod">
          <ac:chgData name="Porntip Sukjamlong" userId="719fb162c3c5d793" providerId="LiveId" clId="{7E4AAD89-8130-41A5-87EC-C34FDBFD754F}" dt="2023-11-20T03:21:47.145" v="640" actId="1076"/>
          <ac:spMkLst>
            <pc:docMk/>
            <pc:sldMk cId="2417357828" sldId="326"/>
            <ac:spMk id="3" creationId="{AB217DB7-E55E-9A00-83B9-2DD747D26A58}"/>
          </ac:spMkLst>
        </pc:spChg>
      </pc:sldChg>
      <pc:sldChg chg="addSp modSp add mod">
        <pc:chgData name="Porntip Sukjamlong" userId="719fb162c3c5d793" providerId="LiveId" clId="{7E4AAD89-8130-41A5-87EC-C34FDBFD754F}" dt="2023-11-20T03:21:25.624" v="637" actId="403"/>
        <pc:sldMkLst>
          <pc:docMk/>
          <pc:sldMk cId="3352072849" sldId="327"/>
        </pc:sldMkLst>
        <pc:spChg chg="add mod">
          <ac:chgData name="Porntip Sukjamlong" userId="719fb162c3c5d793" providerId="LiveId" clId="{7E4AAD89-8130-41A5-87EC-C34FDBFD754F}" dt="2023-11-20T03:20:57.709" v="609" actId="1076"/>
          <ac:spMkLst>
            <pc:docMk/>
            <pc:sldMk cId="3352072849" sldId="327"/>
            <ac:spMk id="2" creationId="{19392F4D-879D-821C-FA42-91419A491A98}"/>
          </ac:spMkLst>
        </pc:spChg>
        <pc:spChg chg="add mod">
          <ac:chgData name="Porntip Sukjamlong" userId="719fb162c3c5d793" providerId="LiveId" clId="{7E4AAD89-8130-41A5-87EC-C34FDBFD754F}" dt="2023-11-20T03:21:25.624" v="637" actId="403"/>
          <ac:spMkLst>
            <pc:docMk/>
            <pc:sldMk cId="3352072849" sldId="327"/>
            <ac:spMk id="3" creationId="{DF74B8B9-0BB1-EC58-7012-F54C9C5CB73F}"/>
          </ac:spMkLst>
        </pc:spChg>
      </pc:sldChg>
      <pc:sldChg chg="add del ord">
        <pc:chgData name="Porntip Sukjamlong" userId="719fb162c3c5d793" providerId="LiveId" clId="{7E4AAD89-8130-41A5-87EC-C34FDBFD754F}" dt="2023-11-20T04:29:33.427" v="1498" actId="2696"/>
        <pc:sldMkLst>
          <pc:docMk/>
          <pc:sldMk cId="1541431710" sldId="328"/>
        </pc:sldMkLst>
      </pc:sldChg>
      <pc:sldChg chg="add del">
        <pc:chgData name="Porntip Sukjamlong" userId="719fb162c3c5d793" providerId="LiveId" clId="{7E4AAD89-8130-41A5-87EC-C34FDBFD754F}" dt="2023-11-20T04:29:33.427" v="1498" actId="2696"/>
        <pc:sldMkLst>
          <pc:docMk/>
          <pc:sldMk cId="3089133490" sldId="329"/>
        </pc:sldMkLst>
      </pc:sldChg>
      <pc:sldChg chg="addSp modSp add mod ord">
        <pc:chgData name="Porntip Sukjamlong" userId="719fb162c3c5d793" providerId="LiveId" clId="{7E4AAD89-8130-41A5-87EC-C34FDBFD754F}" dt="2023-11-20T03:28:30.336" v="743" actId="1076"/>
        <pc:sldMkLst>
          <pc:docMk/>
          <pc:sldMk cId="4101880599" sldId="330"/>
        </pc:sldMkLst>
        <pc:spChg chg="add mod">
          <ac:chgData name="Porntip Sukjamlong" userId="719fb162c3c5d793" providerId="LiveId" clId="{7E4AAD89-8130-41A5-87EC-C34FDBFD754F}" dt="2023-11-20T03:28:30.336" v="743" actId="1076"/>
          <ac:spMkLst>
            <pc:docMk/>
            <pc:sldMk cId="4101880599" sldId="330"/>
            <ac:spMk id="2" creationId="{24BF2720-F9E1-4B48-C03C-BB6070EBB9FC}"/>
          </ac:spMkLst>
        </pc:spChg>
      </pc:sldChg>
      <pc:sldChg chg="addSp modSp add mod ord">
        <pc:chgData name="Porntip Sukjamlong" userId="719fb162c3c5d793" providerId="LiveId" clId="{7E4AAD89-8130-41A5-87EC-C34FDBFD754F}" dt="2023-11-20T04:10:45.177" v="1245" actId="20578"/>
        <pc:sldMkLst>
          <pc:docMk/>
          <pc:sldMk cId="113858505" sldId="331"/>
        </pc:sldMkLst>
        <pc:spChg chg="add mod">
          <ac:chgData name="Porntip Sukjamlong" userId="719fb162c3c5d793" providerId="LiveId" clId="{7E4AAD89-8130-41A5-87EC-C34FDBFD754F}" dt="2023-11-20T03:24:24.953" v="672" actId="404"/>
          <ac:spMkLst>
            <pc:docMk/>
            <pc:sldMk cId="113858505" sldId="331"/>
            <ac:spMk id="2" creationId="{13135D04-271B-103E-840E-22863D661DDE}"/>
          </ac:spMkLst>
        </pc:spChg>
      </pc:sldChg>
      <pc:sldChg chg="addSp delSp modSp add mod ord">
        <pc:chgData name="Porntip Sukjamlong" userId="719fb162c3c5d793" providerId="LiveId" clId="{7E4AAD89-8130-41A5-87EC-C34FDBFD754F}" dt="2023-11-20T03:26:30.785" v="713" actId="1076"/>
        <pc:sldMkLst>
          <pc:docMk/>
          <pc:sldMk cId="1952388715" sldId="332"/>
        </pc:sldMkLst>
        <pc:spChg chg="del">
          <ac:chgData name="Porntip Sukjamlong" userId="719fb162c3c5d793" providerId="LiveId" clId="{7E4AAD89-8130-41A5-87EC-C34FDBFD754F}" dt="2023-11-20T03:24:51.846" v="677" actId="478"/>
          <ac:spMkLst>
            <pc:docMk/>
            <pc:sldMk cId="1952388715" sldId="332"/>
            <ac:spMk id="3" creationId="{2C456719-24EF-7C07-052D-BAD282504503}"/>
          </ac:spMkLst>
        </pc:spChg>
        <pc:spChg chg="del">
          <ac:chgData name="Porntip Sukjamlong" userId="719fb162c3c5d793" providerId="LiveId" clId="{7E4AAD89-8130-41A5-87EC-C34FDBFD754F}" dt="2023-11-20T03:24:49.914" v="676" actId="478"/>
          <ac:spMkLst>
            <pc:docMk/>
            <pc:sldMk cId="1952388715" sldId="332"/>
            <ac:spMk id="4" creationId="{394E5073-6A1C-6E47-37F7-8AACECC27B9B}"/>
          </ac:spMkLst>
        </pc:spChg>
        <pc:spChg chg="add mod">
          <ac:chgData name="Porntip Sukjamlong" userId="719fb162c3c5d793" providerId="LiveId" clId="{7E4AAD89-8130-41A5-87EC-C34FDBFD754F}" dt="2023-11-20T03:26:30.785" v="713" actId="1076"/>
          <ac:spMkLst>
            <pc:docMk/>
            <pc:sldMk cId="1952388715" sldId="332"/>
            <ac:spMk id="5" creationId="{FEB72C9B-B0C7-D869-964C-1B270D324655}"/>
          </ac:spMkLst>
        </pc:spChg>
        <pc:spChg chg="add mod">
          <ac:chgData name="Porntip Sukjamlong" userId="719fb162c3c5d793" providerId="LiveId" clId="{7E4AAD89-8130-41A5-87EC-C34FDBFD754F}" dt="2023-11-20T03:26:11.515" v="708" actId="14100"/>
          <ac:spMkLst>
            <pc:docMk/>
            <pc:sldMk cId="1952388715" sldId="332"/>
            <ac:spMk id="6" creationId="{9B61CDB5-866F-582E-EB2F-36D2FED29021}"/>
          </ac:spMkLst>
        </pc:spChg>
        <pc:spChg chg="add mod">
          <ac:chgData name="Porntip Sukjamlong" userId="719fb162c3c5d793" providerId="LiveId" clId="{7E4AAD89-8130-41A5-87EC-C34FDBFD754F}" dt="2023-11-20T03:26:08.787" v="707" actId="1076"/>
          <ac:spMkLst>
            <pc:docMk/>
            <pc:sldMk cId="1952388715" sldId="332"/>
            <ac:spMk id="7" creationId="{E5B71B62-C90B-BEB3-DD69-24A39AA17685}"/>
          </ac:spMkLst>
        </pc:spChg>
      </pc:sldChg>
      <pc:sldChg chg="addSp modSp add mod">
        <pc:chgData name="Porntip Sukjamlong" userId="719fb162c3c5d793" providerId="LiveId" clId="{7E4AAD89-8130-41A5-87EC-C34FDBFD754F}" dt="2023-11-20T03:33:32.771" v="815" actId="1076"/>
        <pc:sldMkLst>
          <pc:docMk/>
          <pc:sldMk cId="3390754020" sldId="333"/>
        </pc:sldMkLst>
        <pc:spChg chg="add mod">
          <ac:chgData name="Porntip Sukjamlong" userId="719fb162c3c5d793" providerId="LiveId" clId="{7E4AAD89-8130-41A5-87EC-C34FDBFD754F}" dt="2023-11-20T03:33:32.771" v="815" actId="1076"/>
          <ac:spMkLst>
            <pc:docMk/>
            <pc:sldMk cId="3390754020" sldId="333"/>
            <ac:spMk id="4" creationId="{34965B7C-4E71-125B-241B-2DCE84D0B475}"/>
          </ac:spMkLst>
        </pc:spChg>
      </pc:sldChg>
      <pc:sldChg chg="addSp modSp add mod">
        <pc:chgData name="Porntip Sukjamlong" userId="719fb162c3c5d793" providerId="LiveId" clId="{7E4AAD89-8130-41A5-87EC-C34FDBFD754F}" dt="2023-11-20T03:27:54.880" v="737" actId="1076"/>
        <pc:sldMkLst>
          <pc:docMk/>
          <pc:sldMk cId="2879291726" sldId="334"/>
        </pc:sldMkLst>
        <pc:spChg chg="add mod">
          <ac:chgData name="Porntip Sukjamlong" userId="719fb162c3c5d793" providerId="LiveId" clId="{7E4AAD89-8130-41A5-87EC-C34FDBFD754F}" dt="2023-11-20T03:27:54.880" v="737" actId="1076"/>
          <ac:spMkLst>
            <pc:docMk/>
            <pc:sldMk cId="2879291726" sldId="334"/>
            <ac:spMk id="3" creationId="{4A9CF2C8-A2C3-53DF-55C4-E01DDDB17D74}"/>
          </ac:spMkLst>
        </pc:spChg>
        <pc:graphicFrameChg chg="add mod modGraphic">
          <ac:chgData name="Porntip Sukjamlong" userId="719fb162c3c5d793" providerId="LiveId" clId="{7E4AAD89-8130-41A5-87EC-C34FDBFD754F}" dt="2023-11-20T03:27:54.880" v="737" actId="1076"/>
          <ac:graphicFrameMkLst>
            <pc:docMk/>
            <pc:sldMk cId="2879291726" sldId="334"/>
            <ac:graphicFrameMk id="4" creationId="{11D1B234-8D9B-C6C4-3BB3-852166ED59CC}"/>
          </ac:graphicFrameMkLst>
        </pc:graphicFrameChg>
      </pc:sldChg>
      <pc:sldChg chg="addSp delSp modSp add mod">
        <pc:chgData name="Porntip Sukjamlong" userId="719fb162c3c5d793" providerId="LiveId" clId="{7E4AAD89-8130-41A5-87EC-C34FDBFD754F}" dt="2023-11-20T03:32:14.400" v="769" actId="1076"/>
        <pc:sldMkLst>
          <pc:docMk/>
          <pc:sldMk cId="1040342040" sldId="335"/>
        </pc:sldMkLst>
        <pc:spChg chg="add del mod">
          <ac:chgData name="Porntip Sukjamlong" userId="719fb162c3c5d793" providerId="LiveId" clId="{7E4AAD89-8130-41A5-87EC-C34FDBFD754F}" dt="2023-11-20T03:28:33.104" v="744" actId="478"/>
          <ac:spMkLst>
            <pc:docMk/>
            <pc:sldMk cId="1040342040" sldId="335"/>
            <ac:spMk id="3" creationId="{6D8E1B01-E8F8-04F1-ABE4-A58AAF4ACC0E}"/>
          </ac:spMkLst>
        </pc:spChg>
        <pc:spChg chg="add mod">
          <ac:chgData name="Porntip Sukjamlong" userId="719fb162c3c5d793" providerId="LiveId" clId="{7E4AAD89-8130-41A5-87EC-C34FDBFD754F}" dt="2023-11-20T03:29:06.677" v="749" actId="1076"/>
          <ac:spMkLst>
            <pc:docMk/>
            <pc:sldMk cId="1040342040" sldId="335"/>
            <ac:spMk id="4" creationId="{2653349D-DFE0-0FFC-956C-0E8A3B6B4607}"/>
          </ac:spMkLst>
        </pc:spChg>
        <pc:spChg chg="add mod">
          <ac:chgData name="Porntip Sukjamlong" userId="719fb162c3c5d793" providerId="LiveId" clId="{7E4AAD89-8130-41A5-87EC-C34FDBFD754F}" dt="2023-11-20T03:31:37.155" v="760" actId="1076"/>
          <ac:spMkLst>
            <pc:docMk/>
            <pc:sldMk cId="1040342040" sldId="335"/>
            <ac:spMk id="5" creationId="{375D2CF2-1978-AD04-634A-018CD3C20C6B}"/>
          </ac:spMkLst>
        </pc:spChg>
        <pc:picChg chg="add mod">
          <ac:chgData name="Porntip Sukjamlong" userId="719fb162c3c5d793" providerId="LiveId" clId="{7E4AAD89-8130-41A5-87EC-C34FDBFD754F}" dt="2023-11-20T03:32:09.663" v="768" actId="1076"/>
          <ac:picMkLst>
            <pc:docMk/>
            <pc:sldMk cId="1040342040" sldId="335"/>
            <ac:picMk id="7" creationId="{078E91AD-D07E-AF71-C1B4-D970685C8F2B}"/>
          </ac:picMkLst>
        </pc:picChg>
        <pc:picChg chg="add mod">
          <ac:chgData name="Porntip Sukjamlong" userId="719fb162c3c5d793" providerId="LiveId" clId="{7E4AAD89-8130-41A5-87EC-C34FDBFD754F}" dt="2023-11-20T03:32:14.400" v="769" actId="1076"/>
          <ac:picMkLst>
            <pc:docMk/>
            <pc:sldMk cId="1040342040" sldId="335"/>
            <ac:picMk id="9" creationId="{4C630A55-B35A-7381-CFED-FEC3BDB9F518}"/>
          </ac:picMkLst>
        </pc:picChg>
      </pc:sldChg>
      <pc:sldChg chg="addSp modSp add mod ord">
        <pc:chgData name="Porntip Sukjamlong" userId="719fb162c3c5d793" providerId="LiveId" clId="{7E4AAD89-8130-41A5-87EC-C34FDBFD754F}" dt="2023-11-20T03:40:52.250" v="932" actId="14100"/>
        <pc:sldMkLst>
          <pc:docMk/>
          <pc:sldMk cId="2013622838" sldId="336"/>
        </pc:sldMkLst>
        <pc:spChg chg="add mod">
          <ac:chgData name="Porntip Sukjamlong" userId="719fb162c3c5d793" providerId="LiveId" clId="{7E4AAD89-8130-41A5-87EC-C34FDBFD754F}" dt="2023-11-20T03:36:05.848" v="874"/>
          <ac:spMkLst>
            <pc:docMk/>
            <pc:sldMk cId="2013622838" sldId="336"/>
            <ac:spMk id="3" creationId="{BDF57732-BA5F-757F-49B6-BC4AEF065B2F}"/>
          </ac:spMkLst>
        </pc:spChg>
        <pc:spChg chg="add mod">
          <ac:chgData name="Porntip Sukjamlong" userId="719fb162c3c5d793" providerId="LiveId" clId="{7E4AAD89-8130-41A5-87EC-C34FDBFD754F}" dt="2023-11-20T03:36:22.566" v="876" actId="1076"/>
          <ac:spMkLst>
            <pc:docMk/>
            <pc:sldMk cId="2013622838" sldId="336"/>
            <ac:spMk id="4" creationId="{7D4713CA-72C5-5E8D-FD45-59AF2E572ED9}"/>
          </ac:spMkLst>
        </pc:spChg>
        <pc:picChg chg="add mod">
          <ac:chgData name="Porntip Sukjamlong" userId="719fb162c3c5d793" providerId="LiveId" clId="{7E4AAD89-8130-41A5-87EC-C34FDBFD754F}" dt="2023-11-20T03:40:21.238" v="920" actId="1076"/>
          <ac:picMkLst>
            <pc:docMk/>
            <pc:sldMk cId="2013622838" sldId="336"/>
            <ac:picMk id="6" creationId="{3AFA64E5-A635-FE7C-CBE1-5AFD65D9AA2B}"/>
          </ac:picMkLst>
        </pc:picChg>
        <pc:picChg chg="add mod">
          <ac:chgData name="Porntip Sukjamlong" userId="719fb162c3c5d793" providerId="LiveId" clId="{7E4AAD89-8130-41A5-87EC-C34FDBFD754F}" dt="2023-11-20T03:40:47.418" v="930" actId="1076"/>
          <ac:picMkLst>
            <pc:docMk/>
            <pc:sldMk cId="2013622838" sldId="336"/>
            <ac:picMk id="8" creationId="{138C7EDB-1096-12B8-8FD5-5262532D579E}"/>
          </ac:picMkLst>
        </pc:picChg>
        <pc:picChg chg="add mod">
          <ac:chgData name="Porntip Sukjamlong" userId="719fb162c3c5d793" providerId="LiveId" clId="{7E4AAD89-8130-41A5-87EC-C34FDBFD754F}" dt="2023-11-20T03:40:52.250" v="932" actId="14100"/>
          <ac:picMkLst>
            <pc:docMk/>
            <pc:sldMk cId="2013622838" sldId="336"/>
            <ac:picMk id="10" creationId="{7AF0D3A1-E9A6-7422-E0CC-A7BCE565D4B6}"/>
          </ac:picMkLst>
        </pc:picChg>
      </pc:sldChg>
      <pc:sldChg chg="addSp modSp add mod">
        <pc:chgData name="Porntip Sukjamlong" userId="719fb162c3c5d793" providerId="LiveId" clId="{7E4AAD89-8130-41A5-87EC-C34FDBFD754F}" dt="2023-11-20T03:35:09.635" v="863" actId="14100"/>
        <pc:sldMkLst>
          <pc:docMk/>
          <pc:sldMk cId="1809417319" sldId="337"/>
        </pc:sldMkLst>
        <pc:spChg chg="add mod">
          <ac:chgData name="Porntip Sukjamlong" userId="719fb162c3c5d793" providerId="LiveId" clId="{7E4AAD89-8130-41A5-87EC-C34FDBFD754F}" dt="2023-11-20T03:35:09.635" v="863" actId="14100"/>
          <ac:spMkLst>
            <pc:docMk/>
            <pc:sldMk cId="1809417319" sldId="337"/>
            <ac:spMk id="4" creationId="{25A1A287-E4C8-22CA-52B7-82A9DDBFF7A0}"/>
          </ac:spMkLst>
        </pc:spChg>
      </pc:sldChg>
      <pc:sldChg chg="addSp delSp modSp add mod ord">
        <pc:chgData name="Porntip Sukjamlong" userId="719fb162c3c5d793" providerId="LiveId" clId="{7E4AAD89-8130-41A5-87EC-C34FDBFD754F}" dt="2023-11-20T03:35:51.376" v="871" actId="1076"/>
        <pc:sldMkLst>
          <pc:docMk/>
          <pc:sldMk cId="3107135858" sldId="338"/>
        </pc:sldMkLst>
        <pc:spChg chg="del">
          <ac:chgData name="Porntip Sukjamlong" userId="719fb162c3c5d793" providerId="LiveId" clId="{7E4AAD89-8130-41A5-87EC-C34FDBFD754F}" dt="2023-11-20T03:35:41.087" v="867" actId="478"/>
          <ac:spMkLst>
            <pc:docMk/>
            <pc:sldMk cId="3107135858" sldId="338"/>
            <ac:spMk id="2" creationId="{24BF2720-F9E1-4B48-C03C-BB6070EBB9FC}"/>
          </ac:spMkLst>
        </pc:spChg>
        <pc:spChg chg="add mod">
          <ac:chgData name="Porntip Sukjamlong" userId="719fb162c3c5d793" providerId="LiveId" clId="{7E4AAD89-8130-41A5-87EC-C34FDBFD754F}" dt="2023-11-20T03:35:51.376" v="871" actId="1076"/>
          <ac:spMkLst>
            <pc:docMk/>
            <pc:sldMk cId="3107135858" sldId="338"/>
            <ac:spMk id="3" creationId="{87591221-79EE-CC28-FDC7-B3B77FC2C9AC}"/>
          </ac:spMkLst>
        </pc:spChg>
      </pc:sldChg>
      <pc:sldChg chg="add del">
        <pc:chgData name="Porntip Sukjamlong" userId="719fb162c3c5d793" providerId="LiveId" clId="{7E4AAD89-8130-41A5-87EC-C34FDBFD754F}" dt="2023-11-20T04:29:33.427" v="1498" actId="2696"/>
        <pc:sldMkLst>
          <pc:docMk/>
          <pc:sldMk cId="1201826426" sldId="339"/>
        </pc:sldMkLst>
      </pc:sldChg>
      <pc:sldChg chg="addSp modSp add mod ord modAnim">
        <pc:chgData name="Porntip Sukjamlong" userId="719fb162c3c5d793" providerId="LiveId" clId="{7E4AAD89-8130-41A5-87EC-C34FDBFD754F}" dt="2023-11-20T04:25:12.100" v="1478"/>
        <pc:sldMkLst>
          <pc:docMk/>
          <pc:sldMk cId="2242967649" sldId="340"/>
        </pc:sldMkLst>
        <pc:spChg chg="add mod">
          <ac:chgData name="Porntip Sukjamlong" userId="719fb162c3c5d793" providerId="LiveId" clId="{7E4AAD89-8130-41A5-87EC-C34FDBFD754F}" dt="2023-11-20T04:24:44.927" v="1473" actId="404"/>
          <ac:spMkLst>
            <pc:docMk/>
            <pc:sldMk cId="2242967649" sldId="340"/>
            <ac:spMk id="3" creationId="{6E7E43AB-0258-C546-B29D-DE163DD85AF2}"/>
          </ac:spMkLst>
        </pc:spChg>
        <pc:spChg chg="add mod">
          <ac:chgData name="Porntip Sukjamlong" userId="719fb162c3c5d793" providerId="LiveId" clId="{7E4AAD89-8130-41A5-87EC-C34FDBFD754F}" dt="2023-11-20T04:24:57.566" v="1476" actId="1076"/>
          <ac:spMkLst>
            <pc:docMk/>
            <pc:sldMk cId="2242967649" sldId="340"/>
            <ac:spMk id="5" creationId="{8671C603-D310-A363-D839-AC771D19E721}"/>
          </ac:spMkLst>
        </pc:spChg>
        <pc:spChg chg="mod">
          <ac:chgData name="Porntip Sukjamlong" userId="719fb162c3c5d793" providerId="LiveId" clId="{7E4AAD89-8130-41A5-87EC-C34FDBFD754F}" dt="2023-11-20T03:56:40.846" v="1036" actId="2711"/>
          <ac:spMkLst>
            <pc:docMk/>
            <pc:sldMk cId="2242967649" sldId="340"/>
            <ac:spMk id="1246" creationId="{00000000-0000-0000-0000-000000000000}"/>
          </ac:spMkLst>
        </pc:spChg>
        <pc:grpChg chg="mod">
          <ac:chgData name="Porntip Sukjamlong" userId="719fb162c3c5d793" providerId="LiveId" clId="{7E4AAD89-8130-41A5-87EC-C34FDBFD754F}" dt="2023-11-20T03:55:58.390" v="1024" actId="14100"/>
          <ac:grpSpMkLst>
            <pc:docMk/>
            <pc:sldMk cId="2242967649" sldId="340"/>
            <ac:grpSpMk id="1186" creationId="{00000000-0000-0000-0000-000000000000}"/>
          </ac:grpSpMkLst>
        </pc:grpChg>
        <pc:picChg chg="add mod">
          <ac:chgData name="Porntip Sukjamlong" userId="719fb162c3c5d793" providerId="LiveId" clId="{7E4AAD89-8130-41A5-87EC-C34FDBFD754F}" dt="2023-11-20T04:24:49.473" v="1474" actId="1076"/>
          <ac:picMkLst>
            <pc:docMk/>
            <pc:sldMk cId="2242967649" sldId="340"/>
            <ac:picMk id="7" creationId="{73FEF7DC-90C6-4A9E-C0C7-37F6F5100DE1}"/>
          </ac:picMkLst>
        </pc:picChg>
      </pc:sldChg>
      <pc:sldChg chg="addSp delSp modSp add mod">
        <pc:chgData name="Porntip Sukjamlong" userId="719fb162c3c5d793" providerId="LiveId" clId="{7E4AAD89-8130-41A5-87EC-C34FDBFD754F}" dt="2023-11-20T03:45:12.383" v="962" actId="14100"/>
        <pc:sldMkLst>
          <pc:docMk/>
          <pc:sldMk cId="407452114" sldId="341"/>
        </pc:sldMkLst>
        <pc:spChg chg="del">
          <ac:chgData name="Porntip Sukjamlong" userId="719fb162c3c5d793" providerId="LiveId" clId="{7E4AAD89-8130-41A5-87EC-C34FDBFD754F}" dt="2023-11-20T03:41:26.225" v="936" actId="478"/>
          <ac:spMkLst>
            <pc:docMk/>
            <pc:sldMk cId="407452114" sldId="341"/>
            <ac:spMk id="3" creationId="{BDF57732-BA5F-757F-49B6-BC4AEF065B2F}"/>
          </ac:spMkLst>
        </pc:spChg>
        <pc:spChg chg="del">
          <ac:chgData name="Porntip Sukjamlong" userId="719fb162c3c5d793" providerId="LiveId" clId="{7E4AAD89-8130-41A5-87EC-C34FDBFD754F}" dt="2023-11-20T03:41:26.225" v="936" actId="478"/>
          <ac:spMkLst>
            <pc:docMk/>
            <pc:sldMk cId="407452114" sldId="341"/>
            <ac:spMk id="4" creationId="{7D4713CA-72C5-5E8D-FD45-59AF2E572ED9}"/>
          </ac:spMkLst>
        </pc:spChg>
        <pc:spChg chg="add mod">
          <ac:chgData name="Porntip Sukjamlong" userId="719fb162c3c5d793" providerId="LiveId" clId="{7E4AAD89-8130-41A5-87EC-C34FDBFD754F}" dt="2023-11-20T03:41:43.746" v="940" actId="1076"/>
          <ac:spMkLst>
            <pc:docMk/>
            <pc:sldMk cId="407452114" sldId="341"/>
            <ac:spMk id="5" creationId="{FB7ECD45-6447-7313-B0C1-94896549DBAC}"/>
          </ac:spMkLst>
        </pc:spChg>
        <pc:grpChg chg="del">
          <ac:chgData name="Porntip Sukjamlong" userId="719fb162c3c5d793" providerId="LiveId" clId="{7E4AAD89-8130-41A5-87EC-C34FDBFD754F}" dt="2023-11-20T03:41:26.225" v="936" actId="478"/>
          <ac:grpSpMkLst>
            <pc:docMk/>
            <pc:sldMk cId="407452114" sldId="341"/>
            <ac:grpSpMk id="432" creationId="{00000000-0000-0000-0000-000000000000}"/>
          </ac:grpSpMkLst>
        </pc:grpChg>
        <pc:picChg chg="del">
          <ac:chgData name="Porntip Sukjamlong" userId="719fb162c3c5d793" providerId="LiveId" clId="{7E4AAD89-8130-41A5-87EC-C34FDBFD754F}" dt="2023-11-20T03:41:26.225" v="936" actId="478"/>
          <ac:picMkLst>
            <pc:docMk/>
            <pc:sldMk cId="407452114" sldId="341"/>
            <ac:picMk id="6" creationId="{3AFA64E5-A635-FE7C-CBE1-5AFD65D9AA2B}"/>
          </ac:picMkLst>
        </pc:picChg>
        <pc:picChg chg="del">
          <ac:chgData name="Porntip Sukjamlong" userId="719fb162c3c5d793" providerId="LiveId" clId="{7E4AAD89-8130-41A5-87EC-C34FDBFD754F}" dt="2023-11-20T03:41:26.225" v="936" actId="478"/>
          <ac:picMkLst>
            <pc:docMk/>
            <pc:sldMk cId="407452114" sldId="341"/>
            <ac:picMk id="8" creationId="{138C7EDB-1096-12B8-8FD5-5262532D579E}"/>
          </ac:picMkLst>
        </pc:picChg>
        <pc:picChg chg="add mod">
          <ac:chgData name="Porntip Sukjamlong" userId="719fb162c3c5d793" providerId="LiveId" clId="{7E4AAD89-8130-41A5-87EC-C34FDBFD754F}" dt="2023-11-20T03:45:04.028" v="959" actId="1076"/>
          <ac:picMkLst>
            <pc:docMk/>
            <pc:sldMk cId="407452114" sldId="341"/>
            <ac:picMk id="9" creationId="{7C548F60-0378-1BB5-346E-4962749131E3}"/>
          </ac:picMkLst>
        </pc:picChg>
        <pc:picChg chg="del">
          <ac:chgData name="Porntip Sukjamlong" userId="719fb162c3c5d793" providerId="LiveId" clId="{7E4AAD89-8130-41A5-87EC-C34FDBFD754F}" dt="2023-11-20T03:41:26.225" v="936" actId="478"/>
          <ac:picMkLst>
            <pc:docMk/>
            <pc:sldMk cId="407452114" sldId="341"/>
            <ac:picMk id="10" creationId="{7AF0D3A1-E9A6-7422-E0CC-A7BCE565D4B6}"/>
          </ac:picMkLst>
        </pc:picChg>
        <pc:picChg chg="add mod">
          <ac:chgData name="Porntip Sukjamlong" userId="719fb162c3c5d793" providerId="LiveId" clId="{7E4AAD89-8130-41A5-87EC-C34FDBFD754F}" dt="2023-11-20T03:45:05.532" v="960" actId="1076"/>
          <ac:picMkLst>
            <pc:docMk/>
            <pc:sldMk cId="407452114" sldId="341"/>
            <ac:picMk id="12" creationId="{3B29DED6-800A-7B16-B7A9-53B2A8D28636}"/>
          </ac:picMkLst>
        </pc:picChg>
        <pc:picChg chg="add mod">
          <ac:chgData name="Porntip Sukjamlong" userId="719fb162c3c5d793" providerId="LiveId" clId="{7E4AAD89-8130-41A5-87EC-C34FDBFD754F}" dt="2023-11-20T03:45:12.383" v="962" actId="14100"/>
          <ac:picMkLst>
            <pc:docMk/>
            <pc:sldMk cId="407452114" sldId="341"/>
            <ac:picMk id="14" creationId="{52B1E047-559A-B795-CBAC-0DEE017066FB}"/>
          </ac:picMkLst>
        </pc:picChg>
      </pc:sldChg>
      <pc:sldChg chg="add del">
        <pc:chgData name="Porntip Sukjamlong" userId="719fb162c3c5d793" providerId="LiveId" clId="{7E4AAD89-8130-41A5-87EC-C34FDBFD754F}" dt="2023-11-20T04:29:33.427" v="1498" actId="2696"/>
        <pc:sldMkLst>
          <pc:docMk/>
          <pc:sldMk cId="3111411577" sldId="342"/>
        </pc:sldMkLst>
      </pc:sldChg>
      <pc:sldChg chg="addSp delSp modSp add mod">
        <pc:chgData name="Porntip Sukjamlong" userId="719fb162c3c5d793" providerId="LiveId" clId="{7E4AAD89-8130-41A5-87EC-C34FDBFD754F}" dt="2023-11-20T03:54:27.839" v="1016" actId="1076"/>
        <pc:sldMkLst>
          <pc:docMk/>
          <pc:sldMk cId="343483624" sldId="343"/>
        </pc:sldMkLst>
        <pc:spChg chg="mod">
          <ac:chgData name="Porntip Sukjamlong" userId="719fb162c3c5d793" providerId="LiveId" clId="{7E4AAD89-8130-41A5-87EC-C34FDBFD754F}" dt="2023-11-20T03:45:33.299" v="963"/>
          <ac:spMkLst>
            <pc:docMk/>
            <pc:sldMk cId="343483624" sldId="343"/>
            <ac:spMk id="4" creationId="{68618DC2-4133-54CF-2677-4A7266BCC0BA}"/>
          </ac:spMkLst>
        </pc:spChg>
        <pc:spChg chg="mod">
          <ac:chgData name="Porntip Sukjamlong" userId="719fb162c3c5d793" providerId="LiveId" clId="{7E4AAD89-8130-41A5-87EC-C34FDBFD754F}" dt="2023-11-20T03:45:33.299" v="963"/>
          <ac:spMkLst>
            <pc:docMk/>
            <pc:sldMk cId="343483624" sldId="343"/>
            <ac:spMk id="5" creationId="{EF16A420-AB9D-0EEC-AF61-97EB18A6187C}"/>
          </ac:spMkLst>
        </pc:spChg>
        <pc:spChg chg="add mod">
          <ac:chgData name="Porntip Sukjamlong" userId="719fb162c3c5d793" providerId="LiveId" clId="{7E4AAD89-8130-41A5-87EC-C34FDBFD754F}" dt="2023-11-20T03:52:51.228" v="988" actId="1076"/>
          <ac:spMkLst>
            <pc:docMk/>
            <pc:sldMk cId="343483624" sldId="343"/>
            <ac:spMk id="7" creationId="{5C207D27-7FB7-12A4-15EA-BF94BC0D783F}"/>
          </ac:spMkLst>
        </pc:spChg>
        <pc:grpChg chg="add del mod">
          <ac:chgData name="Porntip Sukjamlong" userId="719fb162c3c5d793" providerId="LiveId" clId="{7E4AAD89-8130-41A5-87EC-C34FDBFD754F}" dt="2023-11-20T03:45:39.901" v="965" actId="478"/>
          <ac:grpSpMkLst>
            <pc:docMk/>
            <pc:sldMk cId="343483624" sldId="343"/>
            <ac:grpSpMk id="3" creationId="{F1DD29FD-1994-5DC8-8491-557D8468569F}"/>
          </ac:grpSpMkLst>
        </pc:grpChg>
        <pc:picChg chg="add mod">
          <ac:chgData name="Porntip Sukjamlong" userId="719fb162c3c5d793" providerId="LiveId" clId="{7E4AAD89-8130-41A5-87EC-C34FDBFD754F}" dt="2023-11-20T03:54:27.839" v="1016" actId="1076"/>
          <ac:picMkLst>
            <pc:docMk/>
            <pc:sldMk cId="343483624" sldId="343"/>
            <ac:picMk id="9" creationId="{35E17E57-3085-15A6-50BE-CF62327F941A}"/>
          </ac:picMkLst>
        </pc:picChg>
        <pc:picChg chg="add mod">
          <ac:chgData name="Porntip Sukjamlong" userId="719fb162c3c5d793" providerId="LiveId" clId="{7E4AAD89-8130-41A5-87EC-C34FDBFD754F}" dt="2023-11-20T03:54:25.483" v="1015" actId="1076"/>
          <ac:picMkLst>
            <pc:docMk/>
            <pc:sldMk cId="343483624" sldId="343"/>
            <ac:picMk id="11" creationId="{D3D88D66-0E73-3C8F-77D3-B848D2A530E8}"/>
          </ac:picMkLst>
        </pc:picChg>
        <pc:picChg chg="add mod">
          <ac:chgData name="Porntip Sukjamlong" userId="719fb162c3c5d793" providerId="LiveId" clId="{7E4AAD89-8130-41A5-87EC-C34FDBFD754F}" dt="2023-11-20T03:54:13.329" v="1012" actId="14100"/>
          <ac:picMkLst>
            <pc:docMk/>
            <pc:sldMk cId="343483624" sldId="343"/>
            <ac:picMk id="13" creationId="{B3C7CBDD-1A13-B633-1C43-52073C00B752}"/>
          </ac:picMkLst>
        </pc:picChg>
      </pc:sldChg>
      <pc:sldChg chg="addSp delSp modSp add mod ord addAnim delAnim modAnim">
        <pc:chgData name="Porntip Sukjamlong" userId="719fb162c3c5d793" providerId="LiveId" clId="{7E4AAD89-8130-41A5-87EC-C34FDBFD754F}" dt="2023-11-20T04:24:33.604" v="1470"/>
        <pc:sldMkLst>
          <pc:docMk/>
          <pc:sldMk cId="753748760" sldId="344"/>
        </pc:sldMkLst>
        <pc:spChg chg="add del mod">
          <ac:chgData name="Porntip Sukjamlong" userId="719fb162c3c5d793" providerId="LiveId" clId="{7E4AAD89-8130-41A5-87EC-C34FDBFD754F}" dt="2023-11-20T04:24:11.174" v="1465" actId="404"/>
          <ac:spMkLst>
            <pc:docMk/>
            <pc:sldMk cId="753748760" sldId="344"/>
            <ac:spMk id="3" creationId="{6E7E43AB-0258-C546-B29D-DE163DD85AF2}"/>
          </ac:spMkLst>
        </pc:spChg>
        <pc:spChg chg="mod">
          <ac:chgData name="Porntip Sukjamlong" userId="719fb162c3c5d793" providerId="LiveId" clId="{7E4AAD89-8130-41A5-87EC-C34FDBFD754F}" dt="2023-11-20T04:24:21.606" v="1468" actId="1076"/>
          <ac:spMkLst>
            <pc:docMk/>
            <pc:sldMk cId="753748760" sldId="344"/>
            <ac:spMk id="5" creationId="{8671C603-D310-A363-D839-AC771D19E721}"/>
          </ac:spMkLst>
        </pc:spChg>
        <pc:picChg chg="add mod">
          <ac:chgData name="Porntip Sukjamlong" userId="719fb162c3c5d793" providerId="LiveId" clId="{7E4AAD89-8130-41A5-87EC-C34FDBFD754F}" dt="2023-11-20T04:24:13.888" v="1466" actId="1076"/>
          <ac:picMkLst>
            <pc:docMk/>
            <pc:sldMk cId="753748760" sldId="344"/>
            <ac:picMk id="2" creationId="{4FC3631F-0160-181B-6A38-E23B5DD8D05D}"/>
          </ac:picMkLst>
        </pc:picChg>
      </pc:sldChg>
      <pc:sldChg chg="add del ord">
        <pc:chgData name="Porntip Sukjamlong" userId="719fb162c3c5d793" providerId="LiveId" clId="{7E4AAD89-8130-41A5-87EC-C34FDBFD754F}" dt="2023-11-20T04:10:49.194" v="1247" actId="2890"/>
        <pc:sldMkLst>
          <pc:docMk/>
          <pc:sldMk cId="1092330946" sldId="345"/>
        </pc:sldMkLst>
      </pc:sldChg>
      <pc:sldChg chg="addSp modSp add mod ord modAnim">
        <pc:chgData name="Porntip Sukjamlong" userId="719fb162c3c5d793" providerId="LiveId" clId="{7E4AAD89-8130-41A5-87EC-C34FDBFD754F}" dt="2023-11-20T04:23:42.658" v="1462"/>
        <pc:sldMkLst>
          <pc:docMk/>
          <pc:sldMk cId="3141045699" sldId="345"/>
        </pc:sldMkLst>
        <pc:spChg chg="mod">
          <ac:chgData name="Porntip Sukjamlong" userId="719fb162c3c5d793" providerId="LiveId" clId="{7E4AAD89-8130-41A5-87EC-C34FDBFD754F}" dt="2023-11-20T04:12:12.261" v="1295" actId="1076"/>
          <ac:spMkLst>
            <pc:docMk/>
            <pc:sldMk cId="3141045699" sldId="345"/>
            <ac:spMk id="3" creationId="{6E7E43AB-0258-C546-B29D-DE163DD85AF2}"/>
          </ac:spMkLst>
        </pc:spChg>
        <pc:spChg chg="mod">
          <ac:chgData name="Porntip Sukjamlong" userId="719fb162c3c5d793" providerId="LiveId" clId="{7E4AAD89-8130-41A5-87EC-C34FDBFD754F}" dt="2023-11-20T04:23:34.755" v="1460" actId="1076"/>
          <ac:spMkLst>
            <pc:docMk/>
            <pc:sldMk cId="3141045699" sldId="345"/>
            <ac:spMk id="5" creationId="{8671C603-D310-A363-D839-AC771D19E721}"/>
          </ac:spMkLst>
        </pc:spChg>
        <pc:picChg chg="add mod">
          <ac:chgData name="Porntip Sukjamlong" userId="719fb162c3c5d793" providerId="LiveId" clId="{7E4AAD89-8130-41A5-87EC-C34FDBFD754F}" dt="2023-11-20T04:23:36.242" v="1461" actId="1076"/>
          <ac:picMkLst>
            <pc:docMk/>
            <pc:sldMk cId="3141045699" sldId="345"/>
            <ac:picMk id="2" creationId="{8D51F111-D9AE-201F-4D72-E65EF7A3E854}"/>
          </ac:picMkLst>
        </pc:picChg>
      </pc:sldChg>
      <pc:sldChg chg="addSp modSp add mod ord modAnim">
        <pc:chgData name="Porntip Sukjamlong" userId="719fb162c3c5d793" providerId="LiveId" clId="{7E4AAD89-8130-41A5-87EC-C34FDBFD754F}" dt="2023-11-20T04:23:08.186" v="1454"/>
        <pc:sldMkLst>
          <pc:docMk/>
          <pc:sldMk cId="1214308831" sldId="346"/>
        </pc:sldMkLst>
        <pc:spChg chg="mod">
          <ac:chgData name="Porntip Sukjamlong" userId="719fb162c3c5d793" providerId="LiveId" clId="{7E4AAD89-8130-41A5-87EC-C34FDBFD754F}" dt="2023-11-20T04:14:08.325" v="1347" actId="20577"/>
          <ac:spMkLst>
            <pc:docMk/>
            <pc:sldMk cId="1214308831" sldId="346"/>
            <ac:spMk id="3" creationId="{6E7E43AB-0258-C546-B29D-DE163DD85AF2}"/>
          </ac:spMkLst>
        </pc:spChg>
        <pc:spChg chg="mod">
          <ac:chgData name="Porntip Sukjamlong" userId="719fb162c3c5d793" providerId="LiveId" clId="{7E4AAD89-8130-41A5-87EC-C34FDBFD754F}" dt="2023-11-20T04:22:24.714" v="1449" actId="1076"/>
          <ac:spMkLst>
            <pc:docMk/>
            <pc:sldMk cId="1214308831" sldId="346"/>
            <ac:spMk id="5" creationId="{8671C603-D310-A363-D839-AC771D19E721}"/>
          </ac:spMkLst>
        </pc:spChg>
        <pc:picChg chg="add mod">
          <ac:chgData name="Porntip Sukjamlong" userId="719fb162c3c5d793" providerId="LiveId" clId="{7E4AAD89-8130-41A5-87EC-C34FDBFD754F}" dt="2023-11-20T04:22:47.383" v="1452" actId="1076"/>
          <ac:picMkLst>
            <pc:docMk/>
            <pc:sldMk cId="1214308831" sldId="346"/>
            <ac:picMk id="4" creationId="{23DF6BF4-B3F1-5345-2880-DC05363E9D22}"/>
          </ac:picMkLst>
        </pc:picChg>
      </pc:sldChg>
      <pc:sldMasterChg chg="delSldLayout">
        <pc:chgData name="Porntip Sukjamlong" userId="719fb162c3c5d793" providerId="LiveId" clId="{7E4AAD89-8130-41A5-87EC-C34FDBFD754F}" dt="2023-11-20T04:29:33.427" v="1498" actId="2696"/>
        <pc:sldMasterMkLst>
          <pc:docMk/>
          <pc:sldMasterMk cId="0" sldId="2147483682"/>
        </pc:sldMasterMkLst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0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7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59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2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3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4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5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6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7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8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69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0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1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2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3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4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5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2"/>
            <pc:sldLayoutMk cId="0" sldId="2147483677"/>
          </pc:sldLayoutMkLst>
        </pc:sldLayoutChg>
      </pc:sldMasterChg>
      <pc:sldMasterChg chg="del delSldLayout">
        <pc:chgData name="Porntip Sukjamlong" userId="719fb162c3c5d793" providerId="LiveId" clId="{7E4AAD89-8130-41A5-87EC-C34FDBFD754F}" dt="2023-11-20T04:29:33.427" v="1498" actId="2696"/>
        <pc:sldMasterMkLst>
          <pc:docMk/>
          <pc:sldMasterMk cId="0" sldId="2147483683"/>
        </pc:sldMasterMkLst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3"/>
            <pc:sldLayoutMk cId="0" sldId="2147483680"/>
          </pc:sldLayoutMkLst>
        </pc:sldLayoutChg>
        <pc:sldLayoutChg chg="del">
          <pc:chgData name="Porntip Sukjamlong" userId="719fb162c3c5d793" providerId="LiveId" clId="{7E4AAD89-8130-41A5-87EC-C34FDBFD754F}" dt="2023-11-20T04:29:33.427" v="1498" actId="2696"/>
          <pc:sldLayoutMkLst>
            <pc:docMk/>
            <pc:sldMasterMk cId="0" sldId="2147483683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012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56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080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87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982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887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873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824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349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810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036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795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679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064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88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729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020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45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253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483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589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624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83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430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8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f49123c6b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4f49123c6b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948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4f49123c6b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4f49123c6b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191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918825"/>
            <a:ext cx="4705500" cy="28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48875"/>
            <a:ext cx="4705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29687" y="-367387"/>
            <a:ext cx="6298688" cy="5945338"/>
            <a:chOff x="-529687" y="-367387"/>
            <a:chExt cx="6298688" cy="594533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529687" y="-367387"/>
              <a:ext cx="1748863" cy="1242900"/>
              <a:chOff x="-529687" y="-367387"/>
              <a:chExt cx="1748863" cy="1242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529687" y="-367387"/>
                <a:ext cx="1242900" cy="12429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824675" y="114300"/>
                <a:ext cx="394500" cy="394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5;p2"/>
            <p:cNvGrpSpPr/>
            <p:nvPr/>
          </p:nvGrpSpPr>
          <p:grpSpPr>
            <a:xfrm>
              <a:off x="4572000" y="4634700"/>
              <a:ext cx="1197000" cy="943250"/>
              <a:chOff x="4572000" y="4634700"/>
              <a:chExt cx="1197000" cy="943250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572000" y="4775450"/>
                <a:ext cx="802500" cy="802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500" y="4634700"/>
                <a:ext cx="394500" cy="394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3"/>
          <p:cNvGrpSpPr/>
          <p:nvPr/>
        </p:nvGrpSpPr>
        <p:grpSpPr>
          <a:xfrm>
            <a:off x="-529687" y="-367387"/>
            <a:ext cx="6298688" cy="5945338"/>
            <a:chOff x="-529687" y="-367387"/>
            <a:chExt cx="6298688" cy="5945338"/>
          </a:xfrm>
        </p:grpSpPr>
        <p:grpSp>
          <p:nvGrpSpPr>
            <p:cNvPr id="338" name="Google Shape;338;p33"/>
            <p:cNvGrpSpPr/>
            <p:nvPr/>
          </p:nvGrpSpPr>
          <p:grpSpPr>
            <a:xfrm>
              <a:off x="-529687" y="-367387"/>
              <a:ext cx="1748863" cy="1242900"/>
              <a:chOff x="-529687" y="-367387"/>
              <a:chExt cx="1748863" cy="1242900"/>
            </a:xfrm>
          </p:grpSpPr>
          <p:sp>
            <p:nvSpPr>
              <p:cNvPr id="339" name="Google Shape;339;p33"/>
              <p:cNvSpPr/>
              <p:nvPr/>
            </p:nvSpPr>
            <p:spPr>
              <a:xfrm>
                <a:off x="-529687" y="-367387"/>
                <a:ext cx="1242900" cy="12429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3"/>
              <p:cNvSpPr/>
              <p:nvPr/>
            </p:nvSpPr>
            <p:spPr>
              <a:xfrm>
                <a:off x="824675" y="145000"/>
                <a:ext cx="394500" cy="394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1" name="Google Shape;341;p33"/>
            <p:cNvGrpSpPr/>
            <p:nvPr/>
          </p:nvGrpSpPr>
          <p:grpSpPr>
            <a:xfrm>
              <a:off x="4572000" y="4604000"/>
              <a:ext cx="1197000" cy="973950"/>
              <a:chOff x="4572000" y="4604000"/>
              <a:chExt cx="1197000" cy="973950"/>
            </a:xfrm>
          </p:grpSpPr>
          <p:sp>
            <p:nvSpPr>
              <p:cNvPr id="342" name="Google Shape;342;p33"/>
              <p:cNvSpPr/>
              <p:nvPr/>
            </p:nvSpPr>
            <p:spPr>
              <a:xfrm>
                <a:off x="4572000" y="4775450"/>
                <a:ext cx="802500" cy="802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3"/>
              <p:cNvSpPr/>
              <p:nvPr/>
            </p:nvSpPr>
            <p:spPr>
              <a:xfrm>
                <a:off x="5374500" y="4604000"/>
                <a:ext cx="394500" cy="394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13225" y="2542800"/>
            <a:ext cx="4666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472975"/>
            <a:ext cx="1160100" cy="94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713225" y="3295525"/>
            <a:ext cx="4666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-874656" y="-482900"/>
            <a:ext cx="10676219" cy="5819601"/>
            <a:chOff x="-874656" y="-482900"/>
            <a:chExt cx="10676219" cy="5819601"/>
          </a:xfrm>
        </p:grpSpPr>
        <p:sp>
          <p:nvSpPr>
            <p:cNvPr id="23" name="Google Shape;23;p3"/>
            <p:cNvSpPr/>
            <p:nvPr/>
          </p:nvSpPr>
          <p:spPr>
            <a:xfrm>
              <a:off x="8498963" y="3598450"/>
              <a:ext cx="1302600" cy="130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3"/>
            <p:cNvGrpSpPr/>
            <p:nvPr/>
          </p:nvGrpSpPr>
          <p:grpSpPr>
            <a:xfrm>
              <a:off x="-874656" y="-482900"/>
              <a:ext cx="2534081" cy="2191294"/>
              <a:chOff x="-874656" y="-482900"/>
              <a:chExt cx="2534081" cy="2191294"/>
            </a:xfrm>
          </p:grpSpPr>
          <p:sp>
            <p:nvSpPr>
              <p:cNvPr id="25" name="Google Shape;25;p3"/>
              <p:cNvSpPr/>
              <p:nvPr/>
            </p:nvSpPr>
            <p:spPr>
              <a:xfrm>
                <a:off x="-874656" y="121094"/>
                <a:ext cx="1587300" cy="1587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713225" y="-482900"/>
                <a:ext cx="946200" cy="9462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27;p3"/>
            <p:cNvSpPr/>
            <p:nvPr/>
          </p:nvSpPr>
          <p:spPr>
            <a:xfrm>
              <a:off x="8123272" y="4721701"/>
              <a:ext cx="615000" cy="615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1" name="Google Shape;51;p6"/>
          <p:cNvGrpSpPr/>
          <p:nvPr/>
        </p:nvGrpSpPr>
        <p:grpSpPr>
          <a:xfrm>
            <a:off x="-654888" y="1513425"/>
            <a:ext cx="9684592" cy="4036775"/>
            <a:chOff x="-654888" y="1513425"/>
            <a:chExt cx="9684592" cy="4036775"/>
          </a:xfrm>
        </p:grpSpPr>
        <p:sp>
          <p:nvSpPr>
            <p:cNvPr id="52" name="Google Shape;52;p6"/>
            <p:cNvSpPr/>
            <p:nvPr/>
          </p:nvSpPr>
          <p:spPr>
            <a:xfrm>
              <a:off x="-654888" y="1513425"/>
              <a:ext cx="1302600" cy="130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7477800" y="4604000"/>
              <a:ext cx="946200" cy="94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8526004" y="4525507"/>
              <a:ext cx="503700" cy="50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194388" y="2936466"/>
              <a:ext cx="617400" cy="61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4246675" y="940063"/>
            <a:ext cx="4177500" cy="10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246675" y="2036238"/>
            <a:ext cx="4177500" cy="2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59" name="Google Shape;59;p7"/>
          <p:cNvGrpSpPr/>
          <p:nvPr/>
        </p:nvGrpSpPr>
        <p:grpSpPr>
          <a:xfrm>
            <a:off x="-498159" y="-620600"/>
            <a:ext cx="9508984" cy="5837060"/>
            <a:chOff x="-498159" y="-620600"/>
            <a:chExt cx="9508984" cy="5837060"/>
          </a:xfrm>
        </p:grpSpPr>
        <p:sp>
          <p:nvSpPr>
            <p:cNvPr id="60" name="Google Shape;60;p7"/>
            <p:cNvSpPr/>
            <p:nvPr/>
          </p:nvSpPr>
          <p:spPr>
            <a:xfrm>
              <a:off x="7850725" y="-620600"/>
              <a:ext cx="1160100" cy="1160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7147828" y="-186598"/>
              <a:ext cx="601800" cy="60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-498159" y="3991560"/>
              <a:ext cx="1224900" cy="1224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14300" y="3344726"/>
              <a:ext cx="601800" cy="60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135550" y="3057848"/>
            <a:ext cx="4872900" cy="95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35550" y="393288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9"/>
          <p:cNvGrpSpPr/>
          <p:nvPr/>
        </p:nvGrpSpPr>
        <p:grpSpPr>
          <a:xfrm>
            <a:off x="-652375" y="1033200"/>
            <a:ext cx="10670450" cy="3077100"/>
            <a:chOff x="-652375" y="984450"/>
            <a:chExt cx="10670450" cy="3077100"/>
          </a:xfrm>
        </p:grpSpPr>
        <p:sp>
          <p:nvSpPr>
            <p:cNvPr id="76" name="Google Shape;76;p9"/>
            <p:cNvSpPr/>
            <p:nvPr/>
          </p:nvSpPr>
          <p:spPr>
            <a:xfrm>
              <a:off x="8430775" y="984450"/>
              <a:ext cx="1587300" cy="1587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-652375" y="1666300"/>
              <a:ext cx="1302600" cy="130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-358800" y="3115350"/>
              <a:ext cx="946200" cy="94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209529" y="1081957"/>
              <a:ext cx="503700" cy="50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>
              <a:off x="8430787" y="2633116"/>
              <a:ext cx="617400" cy="61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3207439" y="2942211"/>
            <a:ext cx="5223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3207350" y="1669388"/>
            <a:ext cx="5223300" cy="127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2679900" y="-620600"/>
            <a:ext cx="7085850" cy="6431800"/>
            <a:chOff x="2679900" y="-620600"/>
            <a:chExt cx="7085850" cy="6431800"/>
          </a:xfrm>
        </p:grpSpPr>
        <p:sp>
          <p:nvSpPr>
            <p:cNvPr id="115" name="Google Shape;115;p14"/>
            <p:cNvSpPr/>
            <p:nvPr/>
          </p:nvSpPr>
          <p:spPr>
            <a:xfrm>
              <a:off x="8293650" y="4293150"/>
              <a:ext cx="1472100" cy="1472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2679900" y="-620600"/>
              <a:ext cx="1160100" cy="116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8526004" y="3688357"/>
              <a:ext cx="503700" cy="503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3970203" y="-185948"/>
              <a:ext cx="601800" cy="601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968388" y="4604000"/>
              <a:ext cx="1207200" cy="1207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3508899" y="4604000"/>
              <a:ext cx="425100" cy="42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6" name="Google Shape;316;p30"/>
          <p:cNvGrpSpPr/>
          <p:nvPr/>
        </p:nvGrpSpPr>
        <p:grpSpPr>
          <a:xfrm>
            <a:off x="96625" y="-740400"/>
            <a:ext cx="9787775" cy="6107800"/>
            <a:chOff x="96625" y="-740400"/>
            <a:chExt cx="9787775" cy="6107800"/>
          </a:xfrm>
        </p:grpSpPr>
        <p:sp>
          <p:nvSpPr>
            <p:cNvPr id="317" name="Google Shape;317;p30"/>
            <p:cNvSpPr/>
            <p:nvPr/>
          </p:nvSpPr>
          <p:spPr>
            <a:xfrm>
              <a:off x="8175000" y="-740400"/>
              <a:ext cx="1709400" cy="1709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8508900" y="1043824"/>
              <a:ext cx="520800" cy="520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96625" y="4406650"/>
              <a:ext cx="623400" cy="623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720025" y="4972900"/>
              <a:ext cx="394500" cy="394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2"/>
          <p:cNvGrpSpPr/>
          <p:nvPr/>
        </p:nvGrpSpPr>
        <p:grpSpPr>
          <a:xfrm>
            <a:off x="-713150" y="1151375"/>
            <a:ext cx="9500629" cy="4431600"/>
            <a:chOff x="-736700" y="1151375"/>
            <a:chExt cx="9500629" cy="4431600"/>
          </a:xfrm>
        </p:grpSpPr>
        <p:sp>
          <p:nvSpPr>
            <p:cNvPr id="332" name="Google Shape;332;p32"/>
            <p:cNvSpPr/>
            <p:nvPr/>
          </p:nvSpPr>
          <p:spPr>
            <a:xfrm>
              <a:off x="-736700" y="1151375"/>
              <a:ext cx="1302600" cy="130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7126875" y="4636775"/>
              <a:ext cx="946200" cy="94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8260229" y="4604107"/>
              <a:ext cx="503700" cy="503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-219288" y="2498216"/>
              <a:ext cx="617400" cy="61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0" r:id="rId7"/>
    <p:sldLayoutId id="2147483676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>
            <a:spLocks noGrp="1"/>
          </p:cNvSpPr>
          <p:nvPr>
            <p:ph type="ctrTitle"/>
          </p:nvPr>
        </p:nvSpPr>
        <p:spPr>
          <a:xfrm>
            <a:off x="784951" y="2627968"/>
            <a:ext cx="4664303" cy="22407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000" dirty="0">
                <a:latin typeface="Candy" panose="00000500000000000000" pitchFamily="2" charset="-34"/>
                <a:cs typeface="Candy" panose="00000500000000000000" pitchFamily="2" charset="-34"/>
              </a:rPr>
              <a:t>บัญชีการเงิน 201103</a:t>
            </a:r>
            <a:endParaRPr sz="6000" dirty="0">
              <a:latin typeface="Candy" panose="00000500000000000000" pitchFamily="2" charset="-34"/>
              <a:cs typeface="Candy" panose="00000500000000000000" pitchFamily="2" charset="-34"/>
            </a:endParaRPr>
          </a:p>
        </p:txBody>
      </p:sp>
      <p:sp>
        <p:nvSpPr>
          <p:cNvPr id="356" name="Google Shape;356;p37"/>
          <p:cNvSpPr txBox="1">
            <a:spLocks noGrp="1"/>
          </p:cNvSpPr>
          <p:nvPr>
            <p:ph type="subTitle" idx="4294967295"/>
          </p:nvPr>
        </p:nvSpPr>
        <p:spPr>
          <a:xfrm>
            <a:off x="6247721" y="395482"/>
            <a:ext cx="2440599" cy="57724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MV Boli" panose="02000500030200090000" pitchFamily="2" charset="0"/>
                <a:ea typeface="Nunito"/>
                <a:cs typeface="MV Boli" panose="02000500030200090000" pitchFamily="2" charset="0"/>
                <a:sym typeface="Nunito"/>
              </a:rPr>
              <a:t>CHAPTER 1</a:t>
            </a:r>
            <a:endParaRPr sz="3200" b="1" dirty="0">
              <a:latin typeface="MV Boli" panose="02000500030200090000" pitchFamily="2" charset="0"/>
              <a:ea typeface="Nunito"/>
              <a:cs typeface="MV Boli" panose="02000500030200090000" pitchFamily="2" charset="0"/>
              <a:sym typeface="Nunito"/>
            </a:endParaRPr>
          </a:p>
        </p:txBody>
      </p:sp>
      <p:grpSp>
        <p:nvGrpSpPr>
          <p:cNvPr id="357" name="Google Shape;357;p37"/>
          <p:cNvGrpSpPr/>
          <p:nvPr/>
        </p:nvGrpSpPr>
        <p:grpSpPr>
          <a:xfrm>
            <a:off x="5985509" y="1802102"/>
            <a:ext cx="3621657" cy="3582438"/>
            <a:chOff x="5985509" y="1802102"/>
            <a:chExt cx="3621657" cy="3582438"/>
          </a:xfrm>
        </p:grpSpPr>
        <p:grpSp>
          <p:nvGrpSpPr>
            <p:cNvPr id="358" name="Google Shape;358;p37"/>
            <p:cNvGrpSpPr/>
            <p:nvPr/>
          </p:nvGrpSpPr>
          <p:grpSpPr>
            <a:xfrm>
              <a:off x="6882664" y="2115248"/>
              <a:ext cx="2724502" cy="3269292"/>
              <a:chOff x="6882601" y="1886749"/>
              <a:chExt cx="2884597" cy="3461400"/>
            </a:xfrm>
          </p:grpSpPr>
          <p:grpSp>
            <p:nvGrpSpPr>
              <p:cNvPr id="359" name="Google Shape;359;p37"/>
              <p:cNvGrpSpPr/>
              <p:nvPr/>
            </p:nvGrpSpPr>
            <p:grpSpPr>
              <a:xfrm>
                <a:off x="7621841" y="1886749"/>
                <a:ext cx="2145358" cy="3331218"/>
                <a:chOff x="2881750" y="1421420"/>
                <a:chExt cx="458939" cy="712606"/>
              </a:xfrm>
            </p:grpSpPr>
            <p:sp>
              <p:nvSpPr>
                <p:cNvPr id="360" name="Google Shape;360;p37"/>
                <p:cNvSpPr/>
                <p:nvPr/>
              </p:nvSpPr>
              <p:spPr>
                <a:xfrm>
                  <a:off x="2924466" y="1561213"/>
                  <a:ext cx="416223" cy="57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14120" extrusionOk="0">
                      <a:moveTo>
                        <a:pt x="6823" y="0"/>
                      </a:moveTo>
                      <a:cubicBezTo>
                        <a:pt x="6110" y="0"/>
                        <a:pt x="5400" y="230"/>
                        <a:pt x="4808" y="684"/>
                      </a:cubicBezTo>
                      <a:lnTo>
                        <a:pt x="1561" y="3191"/>
                      </a:lnTo>
                      <a:cubicBezTo>
                        <a:pt x="455" y="4039"/>
                        <a:pt x="0" y="5484"/>
                        <a:pt x="419" y="6804"/>
                      </a:cubicBezTo>
                      <a:lnTo>
                        <a:pt x="2730" y="14119"/>
                      </a:lnTo>
                      <a:lnTo>
                        <a:pt x="7494" y="14004"/>
                      </a:lnTo>
                      <a:lnTo>
                        <a:pt x="10259" y="1505"/>
                      </a:lnTo>
                      <a:lnTo>
                        <a:pt x="8529" y="470"/>
                      </a:lnTo>
                      <a:cubicBezTo>
                        <a:pt x="8001" y="156"/>
                        <a:pt x="7411" y="0"/>
                        <a:pt x="68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37"/>
                <p:cNvSpPr/>
                <p:nvPr/>
              </p:nvSpPr>
              <p:spPr>
                <a:xfrm>
                  <a:off x="2935298" y="1569042"/>
                  <a:ext cx="339509" cy="239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9" h="5904" extrusionOk="0">
                      <a:moveTo>
                        <a:pt x="7673" y="1"/>
                      </a:moveTo>
                      <a:cubicBezTo>
                        <a:pt x="5166" y="1776"/>
                        <a:pt x="2641" y="3525"/>
                        <a:pt x="99" y="5264"/>
                      </a:cubicBezTo>
                      <a:cubicBezTo>
                        <a:pt x="63" y="5291"/>
                        <a:pt x="36" y="5318"/>
                        <a:pt x="10" y="5353"/>
                      </a:cubicBezTo>
                      <a:cubicBezTo>
                        <a:pt x="1" y="5478"/>
                        <a:pt x="1" y="5603"/>
                        <a:pt x="1" y="5737"/>
                      </a:cubicBezTo>
                      <a:cubicBezTo>
                        <a:pt x="60" y="5832"/>
                        <a:pt x="155" y="5904"/>
                        <a:pt x="268" y="5904"/>
                      </a:cubicBezTo>
                      <a:cubicBezTo>
                        <a:pt x="324" y="5904"/>
                        <a:pt x="384" y="5886"/>
                        <a:pt x="447" y="5844"/>
                      </a:cubicBezTo>
                      <a:cubicBezTo>
                        <a:pt x="3096" y="4033"/>
                        <a:pt x="5737" y="2195"/>
                        <a:pt x="8369" y="340"/>
                      </a:cubicBezTo>
                      <a:lnTo>
                        <a:pt x="8262" y="277"/>
                      </a:lnTo>
                      <a:cubicBezTo>
                        <a:pt x="8074" y="161"/>
                        <a:pt x="7878" y="72"/>
                        <a:pt x="76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37"/>
                <p:cNvSpPr/>
                <p:nvPr/>
              </p:nvSpPr>
              <p:spPr>
                <a:xfrm>
                  <a:off x="2974728" y="1599102"/>
                  <a:ext cx="353302" cy="248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9" h="6135" extrusionOk="0">
                      <a:moveTo>
                        <a:pt x="8057" y="0"/>
                      </a:moveTo>
                      <a:cubicBezTo>
                        <a:pt x="5407" y="1740"/>
                        <a:pt x="2802" y="3560"/>
                        <a:pt x="287" y="5478"/>
                      </a:cubicBezTo>
                      <a:cubicBezTo>
                        <a:pt x="1" y="5698"/>
                        <a:pt x="179" y="6135"/>
                        <a:pt x="444" y="6135"/>
                      </a:cubicBezTo>
                      <a:cubicBezTo>
                        <a:pt x="502" y="6135"/>
                        <a:pt x="564" y="6114"/>
                        <a:pt x="626" y="6067"/>
                      </a:cubicBezTo>
                      <a:cubicBezTo>
                        <a:pt x="3239" y="4077"/>
                        <a:pt x="5951" y="2186"/>
                        <a:pt x="8708" y="384"/>
                      </a:cubicBezTo>
                      <a:lnTo>
                        <a:pt x="805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37"/>
                <p:cNvSpPr/>
                <p:nvPr/>
              </p:nvSpPr>
              <p:spPr>
                <a:xfrm>
                  <a:off x="3031481" y="1651920"/>
                  <a:ext cx="302674" cy="22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1" h="5602" extrusionOk="0">
                      <a:moveTo>
                        <a:pt x="7461" y="1"/>
                      </a:moveTo>
                      <a:lnTo>
                        <a:pt x="7461" y="1"/>
                      </a:lnTo>
                      <a:cubicBezTo>
                        <a:pt x="5070" y="1651"/>
                        <a:pt x="2688" y="3310"/>
                        <a:pt x="297" y="4961"/>
                      </a:cubicBezTo>
                      <a:cubicBezTo>
                        <a:pt x="1" y="5161"/>
                        <a:pt x="184" y="5601"/>
                        <a:pt x="460" y="5601"/>
                      </a:cubicBezTo>
                      <a:cubicBezTo>
                        <a:pt x="516" y="5601"/>
                        <a:pt x="576" y="5583"/>
                        <a:pt x="636" y="5541"/>
                      </a:cubicBezTo>
                      <a:cubicBezTo>
                        <a:pt x="2840" y="4024"/>
                        <a:pt x="5043" y="2490"/>
                        <a:pt x="7247" y="973"/>
                      </a:cubicBezTo>
                      <a:lnTo>
                        <a:pt x="746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37"/>
                <p:cNvSpPr/>
                <p:nvPr/>
              </p:nvSpPr>
              <p:spPr>
                <a:xfrm>
                  <a:off x="3024788" y="1748550"/>
                  <a:ext cx="288029" cy="19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0" h="4912" extrusionOk="0">
                      <a:moveTo>
                        <a:pt x="7099" y="1"/>
                      </a:moveTo>
                      <a:lnTo>
                        <a:pt x="7099" y="1"/>
                      </a:lnTo>
                      <a:cubicBezTo>
                        <a:pt x="6189" y="661"/>
                        <a:pt x="5253" y="1285"/>
                        <a:pt x="4316" y="1892"/>
                      </a:cubicBezTo>
                      <a:cubicBezTo>
                        <a:pt x="3022" y="2739"/>
                        <a:pt x="1711" y="3587"/>
                        <a:pt x="337" y="4292"/>
                      </a:cubicBezTo>
                      <a:cubicBezTo>
                        <a:pt x="0" y="4460"/>
                        <a:pt x="209" y="4911"/>
                        <a:pt x="518" y="4911"/>
                      </a:cubicBezTo>
                      <a:cubicBezTo>
                        <a:pt x="568" y="4911"/>
                        <a:pt x="622" y="4899"/>
                        <a:pt x="676" y="4871"/>
                      </a:cubicBezTo>
                      <a:cubicBezTo>
                        <a:pt x="2095" y="4149"/>
                        <a:pt x="3433" y="3284"/>
                        <a:pt x="4753" y="2418"/>
                      </a:cubicBezTo>
                      <a:cubicBezTo>
                        <a:pt x="5467" y="1945"/>
                        <a:pt x="6180" y="1473"/>
                        <a:pt x="6876" y="982"/>
                      </a:cubicBezTo>
                      <a:lnTo>
                        <a:pt x="70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37"/>
                <p:cNvSpPr/>
                <p:nvPr/>
              </p:nvSpPr>
              <p:spPr>
                <a:xfrm>
                  <a:off x="3024991" y="1833943"/>
                  <a:ext cx="268638" cy="20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2" h="5031" extrusionOk="0">
                      <a:moveTo>
                        <a:pt x="6622" y="1"/>
                      </a:moveTo>
                      <a:cubicBezTo>
                        <a:pt x="4525" y="1482"/>
                        <a:pt x="2411" y="2945"/>
                        <a:pt x="296" y="4390"/>
                      </a:cubicBezTo>
                      <a:cubicBezTo>
                        <a:pt x="0" y="4590"/>
                        <a:pt x="184" y="5030"/>
                        <a:pt x="459" y="5030"/>
                      </a:cubicBezTo>
                      <a:cubicBezTo>
                        <a:pt x="515" y="5030"/>
                        <a:pt x="575" y="5012"/>
                        <a:pt x="635" y="4970"/>
                      </a:cubicBezTo>
                      <a:cubicBezTo>
                        <a:pt x="2571" y="3650"/>
                        <a:pt x="4489" y="2320"/>
                        <a:pt x="6407" y="982"/>
                      </a:cubicBezTo>
                      <a:lnTo>
                        <a:pt x="662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37"/>
                <p:cNvSpPr/>
                <p:nvPr/>
              </p:nvSpPr>
              <p:spPr>
                <a:xfrm>
                  <a:off x="3072372" y="1911060"/>
                  <a:ext cx="204257" cy="166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5" h="4101" extrusionOk="0">
                      <a:moveTo>
                        <a:pt x="5034" y="0"/>
                      </a:moveTo>
                      <a:lnTo>
                        <a:pt x="5034" y="0"/>
                      </a:lnTo>
                      <a:cubicBezTo>
                        <a:pt x="3428" y="1115"/>
                        <a:pt x="1832" y="2266"/>
                        <a:pt x="279" y="3444"/>
                      </a:cubicBezTo>
                      <a:cubicBezTo>
                        <a:pt x="1" y="3664"/>
                        <a:pt x="180" y="4101"/>
                        <a:pt x="441" y="4101"/>
                      </a:cubicBezTo>
                      <a:cubicBezTo>
                        <a:pt x="498" y="4101"/>
                        <a:pt x="558" y="4080"/>
                        <a:pt x="618" y="4032"/>
                      </a:cubicBezTo>
                      <a:cubicBezTo>
                        <a:pt x="2001" y="2980"/>
                        <a:pt x="3402" y="1963"/>
                        <a:pt x="4820" y="973"/>
                      </a:cubicBezTo>
                      <a:lnTo>
                        <a:pt x="503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37"/>
                <p:cNvSpPr/>
                <p:nvPr/>
              </p:nvSpPr>
              <p:spPr>
                <a:xfrm>
                  <a:off x="3129125" y="2002619"/>
                  <a:ext cx="127220" cy="10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6" h="2613" extrusionOk="0">
                      <a:moveTo>
                        <a:pt x="3136" y="0"/>
                      </a:moveTo>
                      <a:lnTo>
                        <a:pt x="3136" y="0"/>
                      </a:lnTo>
                      <a:cubicBezTo>
                        <a:pt x="2190" y="660"/>
                        <a:pt x="1244" y="1312"/>
                        <a:pt x="290" y="1972"/>
                      </a:cubicBezTo>
                      <a:cubicBezTo>
                        <a:pt x="1" y="2172"/>
                        <a:pt x="180" y="2612"/>
                        <a:pt x="458" y="2612"/>
                      </a:cubicBezTo>
                      <a:cubicBezTo>
                        <a:pt x="515" y="2612"/>
                        <a:pt x="576" y="2594"/>
                        <a:pt x="638" y="2552"/>
                      </a:cubicBezTo>
                      <a:cubicBezTo>
                        <a:pt x="1396" y="2025"/>
                        <a:pt x="2163" y="1499"/>
                        <a:pt x="2922" y="973"/>
                      </a:cubicBezTo>
                      <a:lnTo>
                        <a:pt x="313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37"/>
                <p:cNvSpPr/>
                <p:nvPr/>
              </p:nvSpPr>
              <p:spPr>
                <a:xfrm>
                  <a:off x="3175615" y="2094178"/>
                  <a:ext cx="60486" cy="3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902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999" y="312"/>
                        <a:pt x="500" y="616"/>
                        <a:pt x="0" y="901"/>
                      </a:cubicBezTo>
                      <a:lnTo>
                        <a:pt x="1303" y="866"/>
                      </a:lnTo>
                      <a:lnTo>
                        <a:pt x="149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37"/>
                <p:cNvSpPr/>
                <p:nvPr/>
              </p:nvSpPr>
              <p:spPr>
                <a:xfrm>
                  <a:off x="2911769" y="1475699"/>
                  <a:ext cx="176306" cy="176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6" h="4345" extrusionOk="0">
                      <a:moveTo>
                        <a:pt x="2178" y="0"/>
                      </a:moveTo>
                      <a:cubicBezTo>
                        <a:pt x="973" y="0"/>
                        <a:pt x="1" y="973"/>
                        <a:pt x="1" y="2177"/>
                      </a:cubicBezTo>
                      <a:cubicBezTo>
                        <a:pt x="1" y="3372"/>
                        <a:pt x="973" y="4345"/>
                        <a:pt x="2178" y="4345"/>
                      </a:cubicBezTo>
                      <a:cubicBezTo>
                        <a:pt x="3373" y="4345"/>
                        <a:pt x="4345" y="3372"/>
                        <a:pt x="4345" y="2177"/>
                      </a:cubicBezTo>
                      <a:cubicBezTo>
                        <a:pt x="4345" y="973"/>
                        <a:pt x="3373" y="0"/>
                        <a:pt x="2178" y="0"/>
                      </a:cubicBezTo>
                      <a:close/>
                    </a:path>
                  </a:pathLst>
                </a:custGeom>
                <a:solidFill>
                  <a:srgbClr val="A966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37"/>
                <p:cNvSpPr/>
                <p:nvPr/>
              </p:nvSpPr>
              <p:spPr>
                <a:xfrm>
                  <a:off x="2881750" y="1421420"/>
                  <a:ext cx="199227" cy="108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1" h="2678" extrusionOk="0">
                      <a:moveTo>
                        <a:pt x="509" y="0"/>
                      </a:moveTo>
                      <a:cubicBezTo>
                        <a:pt x="509" y="0"/>
                        <a:pt x="0" y="1151"/>
                        <a:pt x="705" y="1606"/>
                      </a:cubicBezTo>
                      <a:cubicBezTo>
                        <a:pt x="1035" y="1811"/>
                        <a:pt x="1508" y="1838"/>
                        <a:pt x="1508" y="1838"/>
                      </a:cubicBezTo>
                      <a:cubicBezTo>
                        <a:pt x="1508" y="1838"/>
                        <a:pt x="1405" y="1861"/>
                        <a:pt x="1254" y="1861"/>
                      </a:cubicBezTo>
                      <a:cubicBezTo>
                        <a:pt x="945" y="1861"/>
                        <a:pt x="436" y="1764"/>
                        <a:pt x="197" y="1178"/>
                      </a:cubicBezTo>
                      <a:lnTo>
                        <a:pt x="197" y="1178"/>
                      </a:lnTo>
                      <a:cubicBezTo>
                        <a:pt x="197" y="1178"/>
                        <a:pt x="166" y="2678"/>
                        <a:pt x="1604" y="2678"/>
                      </a:cubicBezTo>
                      <a:cubicBezTo>
                        <a:pt x="1715" y="2678"/>
                        <a:pt x="1834" y="2669"/>
                        <a:pt x="1963" y="2650"/>
                      </a:cubicBezTo>
                      <a:cubicBezTo>
                        <a:pt x="3774" y="2391"/>
                        <a:pt x="4657" y="2105"/>
                        <a:pt x="4657" y="2105"/>
                      </a:cubicBezTo>
                      <a:cubicBezTo>
                        <a:pt x="4624" y="2064"/>
                        <a:pt x="4911" y="857"/>
                        <a:pt x="2971" y="857"/>
                      </a:cubicBezTo>
                      <a:cubicBezTo>
                        <a:pt x="2839" y="857"/>
                        <a:pt x="2696" y="862"/>
                        <a:pt x="2543" y="874"/>
                      </a:cubicBezTo>
                      <a:cubicBezTo>
                        <a:pt x="2341" y="891"/>
                        <a:pt x="2159" y="898"/>
                        <a:pt x="1995" y="898"/>
                      </a:cubicBezTo>
                      <a:cubicBezTo>
                        <a:pt x="202" y="898"/>
                        <a:pt x="509" y="0"/>
                        <a:pt x="5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37"/>
                <p:cNvSpPr/>
                <p:nvPr/>
              </p:nvSpPr>
              <p:spPr>
                <a:xfrm>
                  <a:off x="3057971" y="1500160"/>
                  <a:ext cx="49655" cy="65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" h="1610" extrusionOk="0">
                      <a:moveTo>
                        <a:pt x="523" y="1"/>
                      </a:moveTo>
                      <a:cubicBezTo>
                        <a:pt x="322" y="1"/>
                        <a:pt x="179" y="120"/>
                        <a:pt x="179" y="120"/>
                      </a:cubicBezTo>
                      <a:cubicBezTo>
                        <a:pt x="179" y="120"/>
                        <a:pt x="1" y="1494"/>
                        <a:pt x="1" y="1574"/>
                      </a:cubicBezTo>
                      <a:cubicBezTo>
                        <a:pt x="1" y="1601"/>
                        <a:pt x="83" y="1610"/>
                        <a:pt x="193" y="1610"/>
                      </a:cubicBezTo>
                      <a:cubicBezTo>
                        <a:pt x="412" y="1610"/>
                        <a:pt x="741" y="1574"/>
                        <a:pt x="741" y="1574"/>
                      </a:cubicBezTo>
                      <a:cubicBezTo>
                        <a:pt x="741" y="1574"/>
                        <a:pt x="1223" y="387"/>
                        <a:pt x="857" y="120"/>
                      </a:cubicBezTo>
                      <a:cubicBezTo>
                        <a:pt x="738" y="31"/>
                        <a:pt x="623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37"/>
                <p:cNvSpPr/>
                <p:nvPr/>
              </p:nvSpPr>
              <p:spPr>
                <a:xfrm>
                  <a:off x="3080445" y="1539388"/>
                  <a:ext cx="35862" cy="5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276" extrusionOk="0">
                      <a:moveTo>
                        <a:pt x="250" y="0"/>
                      </a:moveTo>
                      <a:cubicBezTo>
                        <a:pt x="161" y="0"/>
                        <a:pt x="71" y="27"/>
                        <a:pt x="0" y="54"/>
                      </a:cubicBezTo>
                      <a:lnTo>
                        <a:pt x="0" y="1222"/>
                      </a:lnTo>
                      <a:cubicBezTo>
                        <a:pt x="71" y="1258"/>
                        <a:pt x="161" y="1276"/>
                        <a:pt x="250" y="1276"/>
                      </a:cubicBezTo>
                      <a:cubicBezTo>
                        <a:pt x="598" y="1276"/>
                        <a:pt x="883" y="991"/>
                        <a:pt x="883" y="643"/>
                      </a:cubicBezTo>
                      <a:cubicBezTo>
                        <a:pt x="883" y="286"/>
                        <a:pt x="598" y="0"/>
                        <a:pt x="250" y="0"/>
                      </a:cubicBezTo>
                      <a:close/>
                    </a:path>
                  </a:pathLst>
                </a:custGeom>
                <a:solidFill>
                  <a:srgbClr val="A966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37"/>
                <p:cNvSpPr/>
                <p:nvPr/>
              </p:nvSpPr>
              <p:spPr>
                <a:xfrm>
                  <a:off x="3085110" y="1544824"/>
                  <a:ext cx="18174" cy="27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667" extrusionOk="0">
                      <a:moveTo>
                        <a:pt x="352" y="0"/>
                      </a:moveTo>
                      <a:cubicBezTo>
                        <a:pt x="322" y="0"/>
                        <a:pt x="296" y="14"/>
                        <a:pt x="278" y="45"/>
                      </a:cubicBezTo>
                      <a:cubicBezTo>
                        <a:pt x="179" y="196"/>
                        <a:pt x="90" y="366"/>
                        <a:pt x="19" y="535"/>
                      </a:cubicBezTo>
                      <a:cubicBezTo>
                        <a:pt x="1" y="580"/>
                        <a:pt x="1" y="633"/>
                        <a:pt x="46" y="651"/>
                      </a:cubicBezTo>
                      <a:cubicBezTo>
                        <a:pt x="59" y="661"/>
                        <a:pt x="76" y="666"/>
                        <a:pt x="93" y="666"/>
                      </a:cubicBezTo>
                      <a:cubicBezTo>
                        <a:pt x="122" y="666"/>
                        <a:pt x="150" y="652"/>
                        <a:pt x="162" y="625"/>
                      </a:cubicBezTo>
                      <a:cubicBezTo>
                        <a:pt x="233" y="455"/>
                        <a:pt x="322" y="286"/>
                        <a:pt x="420" y="125"/>
                      </a:cubicBezTo>
                      <a:cubicBezTo>
                        <a:pt x="447" y="89"/>
                        <a:pt x="429" y="27"/>
                        <a:pt x="394" y="9"/>
                      </a:cubicBezTo>
                      <a:cubicBezTo>
                        <a:pt x="379" y="3"/>
                        <a:pt x="365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37"/>
                <p:cNvSpPr/>
                <p:nvPr/>
              </p:nvSpPr>
              <p:spPr>
                <a:xfrm>
                  <a:off x="2940003" y="1557400"/>
                  <a:ext cx="28276" cy="1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333" extrusionOk="0">
                      <a:moveTo>
                        <a:pt x="246" y="0"/>
                      </a:moveTo>
                      <a:cubicBezTo>
                        <a:pt x="187" y="0"/>
                        <a:pt x="128" y="10"/>
                        <a:pt x="72" y="29"/>
                      </a:cubicBezTo>
                      <a:cubicBezTo>
                        <a:pt x="27" y="47"/>
                        <a:pt x="1" y="92"/>
                        <a:pt x="10" y="136"/>
                      </a:cubicBezTo>
                      <a:cubicBezTo>
                        <a:pt x="24" y="165"/>
                        <a:pt x="57" y="194"/>
                        <a:pt x="92" y="194"/>
                      </a:cubicBezTo>
                      <a:cubicBezTo>
                        <a:pt x="100" y="194"/>
                        <a:pt x="108" y="193"/>
                        <a:pt x="117" y="190"/>
                      </a:cubicBezTo>
                      <a:cubicBezTo>
                        <a:pt x="134" y="190"/>
                        <a:pt x="161" y="181"/>
                        <a:pt x="179" y="172"/>
                      </a:cubicBezTo>
                      <a:lnTo>
                        <a:pt x="295" y="172"/>
                      </a:lnTo>
                      <a:cubicBezTo>
                        <a:pt x="304" y="172"/>
                        <a:pt x="304" y="172"/>
                        <a:pt x="313" y="181"/>
                      </a:cubicBezTo>
                      <a:lnTo>
                        <a:pt x="349" y="181"/>
                      </a:lnTo>
                      <a:cubicBezTo>
                        <a:pt x="357" y="190"/>
                        <a:pt x="366" y="190"/>
                        <a:pt x="375" y="190"/>
                      </a:cubicBezTo>
                      <a:cubicBezTo>
                        <a:pt x="375" y="190"/>
                        <a:pt x="384" y="199"/>
                        <a:pt x="393" y="199"/>
                      </a:cubicBezTo>
                      <a:cubicBezTo>
                        <a:pt x="393" y="199"/>
                        <a:pt x="394" y="199"/>
                        <a:pt x="395" y="200"/>
                      </a:cubicBezTo>
                      <a:lnTo>
                        <a:pt x="395" y="200"/>
                      </a:lnTo>
                      <a:cubicBezTo>
                        <a:pt x="391" y="202"/>
                        <a:pt x="404" y="208"/>
                        <a:pt x="411" y="208"/>
                      </a:cubicBezTo>
                      <a:cubicBezTo>
                        <a:pt x="411" y="208"/>
                        <a:pt x="420" y="208"/>
                        <a:pt x="420" y="216"/>
                      </a:cubicBezTo>
                      <a:cubicBezTo>
                        <a:pt x="429" y="216"/>
                        <a:pt x="438" y="225"/>
                        <a:pt x="447" y="225"/>
                      </a:cubicBezTo>
                      <a:cubicBezTo>
                        <a:pt x="456" y="234"/>
                        <a:pt x="465" y="243"/>
                        <a:pt x="473" y="243"/>
                      </a:cubicBezTo>
                      <a:cubicBezTo>
                        <a:pt x="477" y="243"/>
                        <a:pt x="481" y="247"/>
                        <a:pt x="484" y="250"/>
                      </a:cubicBezTo>
                      <a:lnTo>
                        <a:pt x="484" y="250"/>
                      </a:lnTo>
                      <a:cubicBezTo>
                        <a:pt x="484" y="250"/>
                        <a:pt x="483" y="250"/>
                        <a:pt x="483" y="250"/>
                      </a:cubicBezTo>
                      <a:cubicBezTo>
                        <a:pt x="483" y="250"/>
                        <a:pt x="482" y="250"/>
                        <a:pt x="482" y="252"/>
                      </a:cubicBezTo>
                      <a:cubicBezTo>
                        <a:pt x="484" y="254"/>
                        <a:pt x="485" y="255"/>
                        <a:pt x="486" y="255"/>
                      </a:cubicBezTo>
                      <a:cubicBezTo>
                        <a:pt x="487" y="255"/>
                        <a:pt x="486" y="252"/>
                        <a:pt x="484" y="250"/>
                      </a:cubicBezTo>
                      <a:lnTo>
                        <a:pt x="484" y="250"/>
                      </a:lnTo>
                      <a:cubicBezTo>
                        <a:pt x="486" y="251"/>
                        <a:pt x="491" y="261"/>
                        <a:pt x="491" y="261"/>
                      </a:cubicBezTo>
                      <a:cubicBezTo>
                        <a:pt x="509" y="270"/>
                        <a:pt x="527" y="288"/>
                        <a:pt x="545" y="306"/>
                      </a:cubicBezTo>
                      <a:cubicBezTo>
                        <a:pt x="558" y="323"/>
                        <a:pt x="581" y="332"/>
                        <a:pt x="603" y="332"/>
                      </a:cubicBezTo>
                      <a:cubicBezTo>
                        <a:pt x="625" y="332"/>
                        <a:pt x="647" y="323"/>
                        <a:pt x="661" y="306"/>
                      </a:cubicBezTo>
                      <a:cubicBezTo>
                        <a:pt x="696" y="270"/>
                        <a:pt x="688" y="225"/>
                        <a:pt x="661" y="190"/>
                      </a:cubicBezTo>
                      <a:cubicBezTo>
                        <a:pt x="557" y="67"/>
                        <a:pt x="402" y="0"/>
                        <a:pt x="2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37"/>
                <p:cNvSpPr/>
                <p:nvPr/>
              </p:nvSpPr>
              <p:spPr>
                <a:xfrm>
                  <a:off x="2982355" y="1553181"/>
                  <a:ext cx="39797" cy="1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392" extrusionOk="0">
                      <a:moveTo>
                        <a:pt x="656" y="1"/>
                      </a:moveTo>
                      <a:cubicBezTo>
                        <a:pt x="438" y="1"/>
                        <a:pt x="221" y="91"/>
                        <a:pt x="63" y="249"/>
                      </a:cubicBezTo>
                      <a:cubicBezTo>
                        <a:pt x="1" y="304"/>
                        <a:pt x="61" y="391"/>
                        <a:pt x="125" y="391"/>
                      </a:cubicBezTo>
                      <a:cubicBezTo>
                        <a:pt x="143" y="391"/>
                        <a:pt x="163" y="383"/>
                        <a:pt x="179" y="365"/>
                      </a:cubicBezTo>
                      <a:cubicBezTo>
                        <a:pt x="305" y="239"/>
                        <a:pt x="481" y="172"/>
                        <a:pt x="659" y="172"/>
                      </a:cubicBezTo>
                      <a:cubicBezTo>
                        <a:pt x="719" y="172"/>
                        <a:pt x="780" y="180"/>
                        <a:pt x="839" y="196"/>
                      </a:cubicBezTo>
                      <a:cubicBezTo>
                        <a:pt x="849" y="199"/>
                        <a:pt x="859" y="200"/>
                        <a:pt x="868" y="200"/>
                      </a:cubicBezTo>
                      <a:cubicBezTo>
                        <a:pt x="953" y="200"/>
                        <a:pt x="981" y="59"/>
                        <a:pt x="884" y="35"/>
                      </a:cubicBezTo>
                      <a:cubicBezTo>
                        <a:pt x="809" y="12"/>
                        <a:pt x="733" y="1"/>
                        <a:pt x="6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37"/>
                <p:cNvSpPr/>
                <p:nvPr/>
              </p:nvSpPr>
              <p:spPr>
                <a:xfrm>
                  <a:off x="2964627" y="1578576"/>
                  <a:ext cx="23205" cy="10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266" extrusionOk="0">
                      <a:moveTo>
                        <a:pt x="182" y="56"/>
                      </a:moveTo>
                      <a:cubicBezTo>
                        <a:pt x="180" y="56"/>
                        <a:pt x="182" y="60"/>
                        <a:pt x="188" y="60"/>
                      </a:cubicBezTo>
                      <a:cubicBezTo>
                        <a:pt x="185" y="57"/>
                        <a:pt x="183" y="56"/>
                        <a:pt x="182" y="56"/>
                      </a:cubicBezTo>
                      <a:close/>
                      <a:moveTo>
                        <a:pt x="217" y="80"/>
                      </a:moveTo>
                      <a:cubicBezTo>
                        <a:pt x="219" y="80"/>
                        <a:pt x="223" y="83"/>
                        <a:pt x="223" y="87"/>
                      </a:cubicBezTo>
                      <a:cubicBezTo>
                        <a:pt x="214" y="83"/>
                        <a:pt x="214" y="80"/>
                        <a:pt x="217" y="80"/>
                      </a:cubicBezTo>
                      <a:close/>
                      <a:moveTo>
                        <a:pt x="98" y="1"/>
                      </a:moveTo>
                      <a:cubicBezTo>
                        <a:pt x="73" y="1"/>
                        <a:pt x="46" y="10"/>
                        <a:pt x="27" y="25"/>
                      </a:cubicBezTo>
                      <a:cubicBezTo>
                        <a:pt x="0" y="60"/>
                        <a:pt x="0" y="105"/>
                        <a:pt x="27" y="149"/>
                      </a:cubicBezTo>
                      <a:cubicBezTo>
                        <a:pt x="89" y="221"/>
                        <a:pt x="188" y="265"/>
                        <a:pt x="277" y="265"/>
                      </a:cubicBezTo>
                      <a:cubicBezTo>
                        <a:pt x="375" y="265"/>
                        <a:pt x="473" y="230"/>
                        <a:pt x="536" y="158"/>
                      </a:cubicBezTo>
                      <a:cubicBezTo>
                        <a:pt x="562" y="123"/>
                        <a:pt x="571" y="69"/>
                        <a:pt x="536" y="33"/>
                      </a:cubicBezTo>
                      <a:cubicBezTo>
                        <a:pt x="516" y="19"/>
                        <a:pt x="492" y="10"/>
                        <a:pt x="470" y="10"/>
                      </a:cubicBezTo>
                      <a:cubicBezTo>
                        <a:pt x="450" y="10"/>
                        <a:pt x="432" y="17"/>
                        <a:pt x="420" y="33"/>
                      </a:cubicBezTo>
                      <a:cubicBezTo>
                        <a:pt x="411" y="42"/>
                        <a:pt x="402" y="51"/>
                        <a:pt x="402" y="51"/>
                      </a:cubicBezTo>
                      <a:cubicBezTo>
                        <a:pt x="402" y="51"/>
                        <a:pt x="393" y="60"/>
                        <a:pt x="393" y="60"/>
                      </a:cubicBezTo>
                      <a:cubicBezTo>
                        <a:pt x="384" y="69"/>
                        <a:pt x="375" y="69"/>
                        <a:pt x="366" y="78"/>
                      </a:cubicBezTo>
                      <a:lnTo>
                        <a:pt x="357" y="78"/>
                      </a:lnTo>
                      <a:cubicBezTo>
                        <a:pt x="366" y="78"/>
                        <a:pt x="357" y="78"/>
                        <a:pt x="348" y="87"/>
                      </a:cubicBezTo>
                      <a:lnTo>
                        <a:pt x="339" y="87"/>
                      </a:lnTo>
                      <a:cubicBezTo>
                        <a:pt x="330" y="87"/>
                        <a:pt x="321" y="96"/>
                        <a:pt x="313" y="96"/>
                      </a:cubicBezTo>
                      <a:lnTo>
                        <a:pt x="268" y="96"/>
                      </a:lnTo>
                      <a:cubicBezTo>
                        <a:pt x="259" y="96"/>
                        <a:pt x="259" y="96"/>
                        <a:pt x="250" y="87"/>
                      </a:cubicBezTo>
                      <a:lnTo>
                        <a:pt x="223" y="87"/>
                      </a:lnTo>
                      <a:cubicBezTo>
                        <a:pt x="223" y="78"/>
                        <a:pt x="214" y="78"/>
                        <a:pt x="214" y="78"/>
                      </a:cubicBezTo>
                      <a:cubicBezTo>
                        <a:pt x="205" y="78"/>
                        <a:pt x="197" y="69"/>
                        <a:pt x="197" y="69"/>
                      </a:cubicBezTo>
                      <a:cubicBezTo>
                        <a:pt x="188" y="69"/>
                        <a:pt x="188" y="60"/>
                        <a:pt x="188" y="60"/>
                      </a:cubicBezTo>
                      <a:cubicBezTo>
                        <a:pt x="170" y="60"/>
                        <a:pt x="161" y="33"/>
                        <a:pt x="152" y="25"/>
                      </a:cubicBezTo>
                      <a:cubicBezTo>
                        <a:pt x="139" y="8"/>
                        <a:pt x="119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7" name="Google Shape;377;p37"/>
              <p:cNvGrpSpPr/>
              <p:nvPr/>
            </p:nvGrpSpPr>
            <p:grpSpPr>
              <a:xfrm>
                <a:off x="6882601" y="3458201"/>
                <a:ext cx="2203011" cy="1889947"/>
                <a:chOff x="2399307" y="1757582"/>
                <a:chExt cx="471273" cy="404293"/>
              </a:xfrm>
            </p:grpSpPr>
            <p:sp>
              <p:nvSpPr>
                <p:cNvPr id="378" name="Google Shape;378;p37"/>
                <p:cNvSpPr/>
                <p:nvPr/>
              </p:nvSpPr>
              <p:spPr>
                <a:xfrm>
                  <a:off x="2399307" y="1899443"/>
                  <a:ext cx="471273" cy="262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7" h="6469" extrusionOk="0">
                      <a:moveTo>
                        <a:pt x="7278" y="1"/>
                      </a:moveTo>
                      <a:cubicBezTo>
                        <a:pt x="7004" y="1"/>
                        <a:pt x="6725" y="41"/>
                        <a:pt x="6451" y="125"/>
                      </a:cubicBezTo>
                      <a:lnTo>
                        <a:pt x="2401" y="1383"/>
                      </a:lnTo>
                      <a:cubicBezTo>
                        <a:pt x="1366" y="1695"/>
                        <a:pt x="608" y="2570"/>
                        <a:pt x="447" y="3640"/>
                      </a:cubicBezTo>
                      <a:lnTo>
                        <a:pt x="1" y="6468"/>
                      </a:lnTo>
                      <a:lnTo>
                        <a:pt x="11616" y="5656"/>
                      </a:lnTo>
                      <a:lnTo>
                        <a:pt x="9859" y="1678"/>
                      </a:lnTo>
                      <a:cubicBezTo>
                        <a:pt x="9395" y="637"/>
                        <a:pt x="8368" y="1"/>
                        <a:pt x="72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2447459" y="2026457"/>
                  <a:ext cx="28641" cy="29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715" extrusionOk="0">
                      <a:moveTo>
                        <a:pt x="366" y="1"/>
                      </a:moveTo>
                      <a:lnTo>
                        <a:pt x="277" y="18"/>
                      </a:lnTo>
                      <a:cubicBezTo>
                        <a:pt x="223" y="27"/>
                        <a:pt x="170" y="63"/>
                        <a:pt x="125" y="99"/>
                      </a:cubicBezTo>
                      <a:lnTo>
                        <a:pt x="99" y="134"/>
                      </a:lnTo>
                      <a:cubicBezTo>
                        <a:pt x="63" y="161"/>
                        <a:pt x="45" y="197"/>
                        <a:pt x="27" y="241"/>
                      </a:cubicBezTo>
                      <a:cubicBezTo>
                        <a:pt x="9" y="277"/>
                        <a:pt x="0" y="322"/>
                        <a:pt x="0" y="375"/>
                      </a:cubicBezTo>
                      <a:cubicBezTo>
                        <a:pt x="0" y="420"/>
                        <a:pt x="9" y="465"/>
                        <a:pt x="27" y="500"/>
                      </a:cubicBezTo>
                      <a:cubicBezTo>
                        <a:pt x="45" y="545"/>
                        <a:pt x="63" y="580"/>
                        <a:pt x="99" y="607"/>
                      </a:cubicBezTo>
                      <a:cubicBezTo>
                        <a:pt x="125" y="625"/>
                        <a:pt x="143" y="643"/>
                        <a:pt x="170" y="661"/>
                      </a:cubicBezTo>
                      <a:cubicBezTo>
                        <a:pt x="223" y="696"/>
                        <a:pt x="277" y="714"/>
                        <a:pt x="339" y="714"/>
                      </a:cubicBezTo>
                      <a:cubicBezTo>
                        <a:pt x="366" y="705"/>
                        <a:pt x="402" y="705"/>
                        <a:pt x="429" y="696"/>
                      </a:cubicBezTo>
                      <a:cubicBezTo>
                        <a:pt x="491" y="679"/>
                        <a:pt x="536" y="652"/>
                        <a:pt x="580" y="607"/>
                      </a:cubicBezTo>
                      <a:cubicBezTo>
                        <a:pt x="589" y="598"/>
                        <a:pt x="598" y="589"/>
                        <a:pt x="607" y="580"/>
                      </a:cubicBezTo>
                      <a:cubicBezTo>
                        <a:pt x="643" y="554"/>
                        <a:pt x="661" y="518"/>
                        <a:pt x="678" y="473"/>
                      </a:cubicBezTo>
                      <a:cubicBezTo>
                        <a:pt x="696" y="429"/>
                        <a:pt x="705" y="384"/>
                        <a:pt x="705" y="340"/>
                      </a:cubicBezTo>
                      <a:cubicBezTo>
                        <a:pt x="705" y="295"/>
                        <a:pt x="696" y="250"/>
                        <a:pt x="678" y="215"/>
                      </a:cubicBezTo>
                      <a:cubicBezTo>
                        <a:pt x="661" y="170"/>
                        <a:pt x="643" y="134"/>
                        <a:pt x="607" y="99"/>
                      </a:cubicBezTo>
                      <a:cubicBezTo>
                        <a:pt x="589" y="81"/>
                        <a:pt x="562" y="63"/>
                        <a:pt x="536" y="45"/>
                      </a:cubicBezTo>
                      <a:cubicBezTo>
                        <a:pt x="491" y="18"/>
                        <a:pt x="429" y="1"/>
                        <a:pt x="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2523806" y="1970354"/>
                  <a:ext cx="28641" cy="27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682" extrusionOk="0">
                      <a:moveTo>
                        <a:pt x="340" y="1"/>
                      </a:moveTo>
                      <a:cubicBezTo>
                        <a:pt x="295" y="1"/>
                        <a:pt x="251" y="10"/>
                        <a:pt x="206" y="37"/>
                      </a:cubicBezTo>
                      <a:cubicBezTo>
                        <a:pt x="170" y="45"/>
                        <a:pt x="135" y="72"/>
                        <a:pt x="99" y="108"/>
                      </a:cubicBezTo>
                      <a:cubicBezTo>
                        <a:pt x="63" y="135"/>
                        <a:pt x="45" y="170"/>
                        <a:pt x="28" y="215"/>
                      </a:cubicBezTo>
                      <a:cubicBezTo>
                        <a:pt x="10" y="251"/>
                        <a:pt x="1" y="295"/>
                        <a:pt x="1" y="340"/>
                      </a:cubicBezTo>
                      <a:cubicBezTo>
                        <a:pt x="1" y="376"/>
                        <a:pt x="10" y="402"/>
                        <a:pt x="10" y="429"/>
                      </a:cubicBezTo>
                      <a:cubicBezTo>
                        <a:pt x="28" y="492"/>
                        <a:pt x="54" y="536"/>
                        <a:pt x="99" y="581"/>
                      </a:cubicBezTo>
                      <a:cubicBezTo>
                        <a:pt x="126" y="599"/>
                        <a:pt x="144" y="616"/>
                        <a:pt x="170" y="634"/>
                      </a:cubicBezTo>
                      <a:cubicBezTo>
                        <a:pt x="224" y="670"/>
                        <a:pt x="277" y="679"/>
                        <a:pt x="340" y="679"/>
                      </a:cubicBezTo>
                      <a:lnTo>
                        <a:pt x="367" y="679"/>
                      </a:lnTo>
                      <a:cubicBezTo>
                        <a:pt x="375" y="681"/>
                        <a:pt x="383" y="681"/>
                        <a:pt x="391" y="681"/>
                      </a:cubicBezTo>
                      <a:cubicBezTo>
                        <a:pt x="428" y="681"/>
                        <a:pt x="464" y="667"/>
                        <a:pt x="500" y="652"/>
                      </a:cubicBezTo>
                      <a:cubicBezTo>
                        <a:pt x="545" y="643"/>
                        <a:pt x="581" y="616"/>
                        <a:pt x="607" y="581"/>
                      </a:cubicBezTo>
                      <a:cubicBezTo>
                        <a:pt x="643" y="554"/>
                        <a:pt x="661" y="518"/>
                        <a:pt x="679" y="474"/>
                      </a:cubicBezTo>
                      <a:cubicBezTo>
                        <a:pt x="697" y="429"/>
                        <a:pt x="706" y="393"/>
                        <a:pt x="706" y="340"/>
                      </a:cubicBezTo>
                      <a:lnTo>
                        <a:pt x="697" y="251"/>
                      </a:lnTo>
                      <a:cubicBezTo>
                        <a:pt x="679" y="197"/>
                        <a:pt x="652" y="144"/>
                        <a:pt x="607" y="108"/>
                      </a:cubicBezTo>
                      <a:cubicBezTo>
                        <a:pt x="590" y="90"/>
                        <a:pt x="563" y="72"/>
                        <a:pt x="536" y="54"/>
                      </a:cubicBezTo>
                      <a:cubicBezTo>
                        <a:pt x="483" y="19"/>
                        <a:pt x="429" y="1"/>
                        <a:pt x="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2526727" y="2061547"/>
                  <a:ext cx="62271" cy="4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" h="1188" extrusionOk="0">
                      <a:moveTo>
                        <a:pt x="767" y="1"/>
                      </a:moveTo>
                      <a:cubicBezTo>
                        <a:pt x="0" y="1"/>
                        <a:pt x="0" y="1187"/>
                        <a:pt x="767" y="1187"/>
                      </a:cubicBezTo>
                      <a:cubicBezTo>
                        <a:pt x="1535" y="1187"/>
                        <a:pt x="1535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2573378" y="2007999"/>
                  <a:ext cx="61947" cy="48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1188" extrusionOk="0">
                      <a:moveTo>
                        <a:pt x="768" y="1"/>
                      </a:moveTo>
                      <a:cubicBezTo>
                        <a:pt x="1" y="1"/>
                        <a:pt x="1" y="1187"/>
                        <a:pt x="768" y="1187"/>
                      </a:cubicBezTo>
                      <a:cubicBezTo>
                        <a:pt x="1526" y="1187"/>
                        <a:pt x="1526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2662057" y="2065929"/>
                  <a:ext cx="27545" cy="28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708" extrusionOk="0">
                      <a:moveTo>
                        <a:pt x="340" y="0"/>
                      </a:moveTo>
                      <a:cubicBezTo>
                        <a:pt x="313" y="9"/>
                        <a:pt x="286" y="9"/>
                        <a:pt x="250" y="9"/>
                      </a:cubicBezTo>
                      <a:cubicBezTo>
                        <a:pt x="197" y="27"/>
                        <a:pt x="143" y="54"/>
                        <a:pt x="99" y="98"/>
                      </a:cubicBezTo>
                      <a:cubicBezTo>
                        <a:pt x="81" y="125"/>
                        <a:pt x="63" y="143"/>
                        <a:pt x="54" y="170"/>
                      </a:cubicBezTo>
                      <a:cubicBezTo>
                        <a:pt x="18" y="223"/>
                        <a:pt x="1" y="277"/>
                        <a:pt x="1" y="339"/>
                      </a:cubicBezTo>
                      <a:lnTo>
                        <a:pt x="1" y="366"/>
                      </a:lnTo>
                      <a:cubicBezTo>
                        <a:pt x="1" y="419"/>
                        <a:pt x="10" y="455"/>
                        <a:pt x="36" y="500"/>
                      </a:cubicBezTo>
                      <a:cubicBezTo>
                        <a:pt x="45" y="544"/>
                        <a:pt x="72" y="580"/>
                        <a:pt x="99" y="607"/>
                      </a:cubicBezTo>
                      <a:cubicBezTo>
                        <a:pt x="134" y="642"/>
                        <a:pt x="170" y="669"/>
                        <a:pt x="215" y="678"/>
                      </a:cubicBezTo>
                      <a:cubicBezTo>
                        <a:pt x="244" y="693"/>
                        <a:pt x="279" y="707"/>
                        <a:pt x="315" y="707"/>
                      </a:cubicBezTo>
                      <a:cubicBezTo>
                        <a:pt x="323" y="707"/>
                        <a:pt x="331" y="706"/>
                        <a:pt x="340" y="705"/>
                      </a:cubicBezTo>
                      <a:lnTo>
                        <a:pt x="429" y="696"/>
                      </a:lnTo>
                      <a:cubicBezTo>
                        <a:pt x="491" y="678"/>
                        <a:pt x="536" y="651"/>
                        <a:pt x="581" y="607"/>
                      </a:cubicBezTo>
                      <a:cubicBezTo>
                        <a:pt x="598" y="589"/>
                        <a:pt x="616" y="562"/>
                        <a:pt x="634" y="544"/>
                      </a:cubicBezTo>
                      <a:cubicBezTo>
                        <a:pt x="670" y="491"/>
                        <a:pt x="679" y="428"/>
                        <a:pt x="679" y="366"/>
                      </a:cubicBezTo>
                      <a:lnTo>
                        <a:pt x="679" y="339"/>
                      </a:lnTo>
                      <a:cubicBezTo>
                        <a:pt x="679" y="294"/>
                        <a:pt x="670" y="250"/>
                        <a:pt x="652" y="205"/>
                      </a:cubicBezTo>
                      <a:cubicBezTo>
                        <a:pt x="634" y="170"/>
                        <a:pt x="616" y="134"/>
                        <a:pt x="581" y="98"/>
                      </a:cubicBezTo>
                      <a:cubicBezTo>
                        <a:pt x="554" y="62"/>
                        <a:pt x="518" y="45"/>
                        <a:pt x="473" y="27"/>
                      </a:cubicBezTo>
                      <a:cubicBezTo>
                        <a:pt x="429" y="9"/>
                        <a:pt x="393" y="0"/>
                        <a:pt x="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2736140" y="1922720"/>
                  <a:ext cx="31156" cy="31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68" extrusionOk="0">
                      <a:moveTo>
                        <a:pt x="429" y="0"/>
                      </a:moveTo>
                      <a:lnTo>
                        <a:pt x="339" y="9"/>
                      </a:lnTo>
                      <a:cubicBezTo>
                        <a:pt x="277" y="27"/>
                        <a:pt x="232" y="63"/>
                        <a:pt x="188" y="98"/>
                      </a:cubicBezTo>
                      <a:cubicBezTo>
                        <a:pt x="161" y="134"/>
                        <a:pt x="125" y="161"/>
                        <a:pt x="99" y="188"/>
                      </a:cubicBezTo>
                      <a:cubicBezTo>
                        <a:pt x="63" y="223"/>
                        <a:pt x="45" y="259"/>
                        <a:pt x="27" y="295"/>
                      </a:cubicBezTo>
                      <a:cubicBezTo>
                        <a:pt x="9" y="339"/>
                        <a:pt x="0" y="384"/>
                        <a:pt x="0" y="429"/>
                      </a:cubicBezTo>
                      <a:cubicBezTo>
                        <a:pt x="0" y="473"/>
                        <a:pt x="9" y="518"/>
                        <a:pt x="27" y="562"/>
                      </a:cubicBezTo>
                      <a:cubicBezTo>
                        <a:pt x="45" y="598"/>
                        <a:pt x="63" y="634"/>
                        <a:pt x="99" y="669"/>
                      </a:cubicBezTo>
                      <a:cubicBezTo>
                        <a:pt x="161" y="723"/>
                        <a:pt x="250" y="768"/>
                        <a:pt x="339" y="768"/>
                      </a:cubicBezTo>
                      <a:cubicBezTo>
                        <a:pt x="366" y="768"/>
                        <a:pt x="402" y="759"/>
                        <a:pt x="429" y="759"/>
                      </a:cubicBezTo>
                      <a:cubicBezTo>
                        <a:pt x="482" y="741"/>
                        <a:pt x="536" y="714"/>
                        <a:pt x="580" y="669"/>
                      </a:cubicBezTo>
                      <a:cubicBezTo>
                        <a:pt x="607" y="643"/>
                        <a:pt x="634" y="607"/>
                        <a:pt x="669" y="580"/>
                      </a:cubicBezTo>
                      <a:cubicBezTo>
                        <a:pt x="696" y="553"/>
                        <a:pt x="723" y="509"/>
                        <a:pt x="741" y="473"/>
                      </a:cubicBezTo>
                      <a:cubicBezTo>
                        <a:pt x="759" y="429"/>
                        <a:pt x="768" y="384"/>
                        <a:pt x="768" y="339"/>
                      </a:cubicBezTo>
                      <a:cubicBezTo>
                        <a:pt x="768" y="295"/>
                        <a:pt x="759" y="250"/>
                        <a:pt x="741" y="206"/>
                      </a:cubicBezTo>
                      <a:cubicBezTo>
                        <a:pt x="723" y="170"/>
                        <a:pt x="696" y="134"/>
                        <a:pt x="669" y="98"/>
                      </a:cubicBezTo>
                      <a:cubicBezTo>
                        <a:pt x="598" y="45"/>
                        <a:pt x="518" y="0"/>
                        <a:pt x="4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2778970" y="2002564"/>
                  <a:ext cx="27545" cy="30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742" extrusionOk="0">
                      <a:moveTo>
                        <a:pt x="339" y="1"/>
                      </a:moveTo>
                      <a:lnTo>
                        <a:pt x="250" y="19"/>
                      </a:lnTo>
                      <a:cubicBezTo>
                        <a:pt x="196" y="37"/>
                        <a:pt x="143" y="63"/>
                        <a:pt x="98" y="108"/>
                      </a:cubicBezTo>
                      <a:cubicBezTo>
                        <a:pt x="80" y="126"/>
                        <a:pt x="63" y="152"/>
                        <a:pt x="54" y="170"/>
                      </a:cubicBezTo>
                      <a:cubicBezTo>
                        <a:pt x="18" y="224"/>
                        <a:pt x="0" y="286"/>
                        <a:pt x="0" y="340"/>
                      </a:cubicBezTo>
                      <a:lnTo>
                        <a:pt x="0" y="402"/>
                      </a:lnTo>
                      <a:cubicBezTo>
                        <a:pt x="0" y="447"/>
                        <a:pt x="9" y="491"/>
                        <a:pt x="36" y="536"/>
                      </a:cubicBezTo>
                      <a:cubicBezTo>
                        <a:pt x="45" y="572"/>
                        <a:pt x="72" y="607"/>
                        <a:pt x="98" y="643"/>
                      </a:cubicBezTo>
                      <a:cubicBezTo>
                        <a:pt x="134" y="670"/>
                        <a:pt x="170" y="697"/>
                        <a:pt x="214" y="715"/>
                      </a:cubicBezTo>
                      <a:cubicBezTo>
                        <a:pt x="250" y="732"/>
                        <a:pt x="295" y="741"/>
                        <a:pt x="339" y="741"/>
                      </a:cubicBezTo>
                      <a:cubicBezTo>
                        <a:pt x="375" y="732"/>
                        <a:pt x="402" y="732"/>
                        <a:pt x="428" y="732"/>
                      </a:cubicBezTo>
                      <a:cubicBezTo>
                        <a:pt x="491" y="715"/>
                        <a:pt x="535" y="688"/>
                        <a:pt x="580" y="643"/>
                      </a:cubicBezTo>
                      <a:cubicBezTo>
                        <a:pt x="598" y="616"/>
                        <a:pt x="616" y="599"/>
                        <a:pt x="634" y="572"/>
                      </a:cubicBezTo>
                      <a:cubicBezTo>
                        <a:pt x="669" y="518"/>
                        <a:pt x="678" y="465"/>
                        <a:pt x="678" y="402"/>
                      </a:cubicBezTo>
                      <a:lnTo>
                        <a:pt x="678" y="340"/>
                      </a:lnTo>
                      <a:cubicBezTo>
                        <a:pt x="678" y="295"/>
                        <a:pt x="669" y="251"/>
                        <a:pt x="651" y="215"/>
                      </a:cubicBezTo>
                      <a:cubicBezTo>
                        <a:pt x="634" y="170"/>
                        <a:pt x="616" y="135"/>
                        <a:pt x="580" y="108"/>
                      </a:cubicBezTo>
                      <a:cubicBezTo>
                        <a:pt x="553" y="72"/>
                        <a:pt x="518" y="45"/>
                        <a:pt x="473" y="37"/>
                      </a:cubicBezTo>
                      <a:cubicBezTo>
                        <a:pt x="428" y="10"/>
                        <a:pt x="393" y="1"/>
                        <a:pt x="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2706234" y="1995708"/>
                  <a:ext cx="28965" cy="2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706" extrusionOk="0">
                      <a:moveTo>
                        <a:pt x="375" y="0"/>
                      </a:moveTo>
                      <a:lnTo>
                        <a:pt x="277" y="9"/>
                      </a:lnTo>
                      <a:cubicBezTo>
                        <a:pt x="223" y="27"/>
                        <a:pt x="170" y="54"/>
                        <a:pt x="134" y="98"/>
                      </a:cubicBezTo>
                      <a:lnTo>
                        <a:pt x="98" y="125"/>
                      </a:lnTo>
                      <a:cubicBezTo>
                        <a:pt x="71" y="152"/>
                        <a:pt x="45" y="197"/>
                        <a:pt x="36" y="232"/>
                      </a:cubicBezTo>
                      <a:cubicBezTo>
                        <a:pt x="9" y="277"/>
                        <a:pt x="0" y="321"/>
                        <a:pt x="0" y="366"/>
                      </a:cubicBezTo>
                      <a:cubicBezTo>
                        <a:pt x="0" y="411"/>
                        <a:pt x="9" y="455"/>
                        <a:pt x="36" y="500"/>
                      </a:cubicBezTo>
                      <a:cubicBezTo>
                        <a:pt x="45" y="536"/>
                        <a:pt x="71" y="571"/>
                        <a:pt x="98" y="607"/>
                      </a:cubicBezTo>
                      <a:cubicBezTo>
                        <a:pt x="125" y="625"/>
                        <a:pt x="152" y="643"/>
                        <a:pt x="170" y="660"/>
                      </a:cubicBezTo>
                      <a:cubicBezTo>
                        <a:pt x="223" y="687"/>
                        <a:pt x="277" y="705"/>
                        <a:pt x="339" y="705"/>
                      </a:cubicBezTo>
                      <a:cubicBezTo>
                        <a:pt x="375" y="696"/>
                        <a:pt x="401" y="696"/>
                        <a:pt x="428" y="687"/>
                      </a:cubicBezTo>
                      <a:cubicBezTo>
                        <a:pt x="491" y="678"/>
                        <a:pt x="535" y="643"/>
                        <a:pt x="580" y="607"/>
                      </a:cubicBezTo>
                      <a:cubicBezTo>
                        <a:pt x="589" y="598"/>
                        <a:pt x="598" y="589"/>
                        <a:pt x="607" y="571"/>
                      </a:cubicBezTo>
                      <a:cubicBezTo>
                        <a:pt x="642" y="545"/>
                        <a:pt x="669" y="509"/>
                        <a:pt x="678" y="464"/>
                      </a:cubicBezTo>
                      <a:cubicBezTo>
                        <a:pt x="705" y="429"/>
                        <a:pt x="714" y="384"/>
                        <a:pt x="714" y="339"/>
                      </a:cubicBezTo>
                      <a:cubicBezTo>
                        <a:pt x="714" y="286"/>
                        <a:pt x="705" y="241"/>
                        <a:pt x="678" y="206"/>
                      </a:cubicBezTo>
                      <a:cubicBezTo>
                        <a:pt x="669" y="161"/>
                        <a:pt x="642" y="125"/>
                        <a:pt x="607" y="98"/>
                      </a:cubicBezTo>
                      <a:cubicBezTo>
                        <a:pt x="589" y="81"/>
                        <a:pt x="562" y="63"/>
                        <a:pt x="544" y="45"/>
                      </a:cubicBezTo>
                      <a:cubicBezTo>
                        <a:pt x="491" y="9"/>
                        <a:pt x="428" y="0"/>
                        <a:pt x="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2480765" y="1757582"/>
                  <a:ext cx="167584" cy="16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" h="4131" extrusionOk="0">
                      <a:moveTo>
                        <a:pt x="2070" y="0"/>
                      </a:moveTo>
                      <a:cubicBezTo>
                        <a:pt x="1668" y="0"/>
                        <a:pt x="1303" y="107"/>
                        <a:pt x="982" y="304"/>
                      </a:cubicBezTo>
                      <a:cubicBezTo>
                        <a:pt x="393" y="669"/>
                        <a:pt x="0" y="1321"/>
                        <a:pt x="0" y="2070"/>
                      </a:cubicBezTo>
                      <a:cubicBezTo>
                        <a:pt x="0" y="3212"/>
                        <a:pt x="919" y="4131"/>
                        <a:pt x="2070" y="4131"/>
                      </a:cubicBezTo>
                      <a:cubicBezTo>
                        <a:pt x="2141" y="4131"/>
                        <a:pt x="2213" y="4131"/>
                        <a:pt x="2284" y="4122"/>
                      </a:cubicBezTo>
                      <a:cubicBezTo>
                        <a:pt x="3328" y="4015"/>
                        <a:pt x="4131" y="3132"/>
                        <a:pt x="4131" y="2070"/>
                      </a:cubicBezTo>
                      <a:cubicBezTo>
                        <a:pt x="4131" y="1695"/>
                        <a:pt x="4041" y="1356"/>
                        <a:pt x="3872" y="1053"/>
                      </a:cubicBezTo>
                      <a:cubicBezTo>
                        <a:pt x="3872" y="1053"/>
                        <a:pt x="3872" y="1053"/>
                        <a:pt x="3863" y="1044"/>
                      </a:cubicBezTo>
                      <a:cubicBezTo>
                        <a:pt x="3845" y="1008"/>
                        <a:pt x="3818" y="973"/>
                        <a:pt x="3792" y="928"/>
                      </a:cubicBezTo>
                      <a:cubicBezTo>
                        <a:pt x="3426" y="366"/>
                        <a:pt x="2792" y="0"/>
                        <a:pt x="2070" y="0"/>
                      </a:cubicBezTo>
                      <a:close/>
                    </a:path>
                  </a:pathLst>
                </a:custGeom>
                <a:solidFill>
                  <a:srgbClr val="F3A1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2520561" y="1757582"/>
                  <a:ext cx="246123" cy="251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7" h="6192" extrusionOk="0">
                      <a:moveTo>
                        <a:pt x="1089" y="0"/>
                      </a:moveTo>
                      <a:cubicBezTo>
                        <a:pt x="687" y="0"/>
                        <a:pt x="322" y="107"/>
                        <a:pt x="1" y="304"/>
                      </a:cubicBezTo>
                      <a:lnTo>
                        <a:pt x="1303" y="4122"/>
                      </a:lnTo>
                      <a:lnTo>
                        <a:pt x="1588" y="4960"/>
                      </a:lnTo>
                      <a:cubicBezTo>
                        <a:pt x="1838" y="5692"/>
                        <a:pt x="2534" y="6191"/>
                        <a:pt x="3310" y="6191"/>
                      </a:cubicBezTo>
                      <a:lnTo>
                        <a:pt x="6067" y="6191"/>
                      </a:lnTo>
                      <a:cubicBezTo>
                        <a:pt x="6067" y="6191"/>
                        <a:pt x="3524" y="2043"/>
                        <a:pt x="2891" y="1053"/>
                      </a:cubicBezTo>
                      <a:cubicBezTo>
                        <a:pt x="2891" y="1053"/>
                        <a:pt x="2891" y="1053"/>
                        <a:pt x="2882" y="1044"/>
                      </a:cubicBezTo>
                      <a:cubicBezTo>
                        <a:pt x="2864" y="1008"/>
                        <a:pt x="2837" y="973"/>
                        <a:pt x="2811" y="928"/>
                      </a:cubicBezTo>
                      <a:cubicBezTo>
                        <a:pt x="2445" y="366"/>
                        <a:pt x="1811" y="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2540114" y="1822894"/>
                  <a:ext cx="46004" cy="5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1276" extrusionOk="0">
                      <a:moveTo>
                        <a:pt x="418" y="1"/>
                      </a:moveTo>
                      <a:cubicBezTo>
                        <a:pt x="354" y="1"/>
                        <a:pt x="288" y="11"/>
                        <a:pt x="223" y="32"/>
                      </a:cubicBezTo>
                      <a:cubicBezTo>
                        <a:pt x="134" y="67"/>
                        <a:pt x="63" y="112"/>
                        <a:pt x="0" y="166"/>
                      </a:cubicBezTo>
                      <a:lnTo>
                        <a:pt x="366" y="1272"/>
                      </a:lnTo>
                      <a:cubicBezTo>
                        <a:pt x="386" y="1274"/>
                        <a:pt x="407" y="1275"/>
                        <a:pt x="428" y="1275"/>
                      </a:cubicBezTo>
                      <a:cubicBezTo>
                        <a:pt x="491" y="1275"/>
                        <a:pt x="558" y="1265"/>
                        <a:pt x="625" y="1245"/>
                      </a:cubicBezTo>
                      <a:cubicBezTo>
                        <a:pt x="955" y="1129"/>
                        <a:pt x="1133" y="772"/>
                        <a:pt x="1026" y="442"/>
                      </a:cubicBezTo>
                      <a:cubicBezTo>
                        <a:pt x="933" y="170"/>
                        <a:pt x="684" y="1"/>
                        <a:pt x="418" y="1"/>
                      </a:cubicBezTo>
                      <a:close/>
                    </a:path>
                  </a:pathLst>
                </a:custGeom>
                <a:solidFill>
                  <a:srgbClr val="F3A1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2552040" y="1826626"/>
                  <a:ext cx="14888" cy="3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776" extrusionOk="0">
                      <a:moveTo>
                        <a:pt x="275" y="1"/>
                      </a:moveTo>
                      <a:cubicBezTo>
                        <a:pt x="233" y="1"/>
                        <a:pt x="204" y="26"/>
                        <a:pt x="188" y="65"/>
                      </a:cubicBezTo>
                      <a:cubicBezTo>
                        <a:pt x="108" y="261"/>
                        <a:pt x="45" y="457"/>
                        <a:pt x="10" y="671"/>
                      </a:cubicBezTo>
                      <a:cubicBezTo>
                        <a:pt x="1" y="716"/>
                        <a:pt x="18" y="761"/>
                        <a:pt x="63" y="769"/>
                      </a:cubicBezTo>
                      <a:cubicBezTo>
                        <a:pt x="73" y="773"/>
                        <a:pt x="83" y="775"/>
                        <a:pt x="92" y="775"/>
                      </a:cubicBezTo>
                      <a:cubicBezTo>
                        <a:pt x="129" y="775"/>
                        <a:pt x="163" y="751"/>
                        <a:pt x="170" y="716"/>
                      </a:cubicBezTo>
                      <a:cubicBezTo>
                        <a:pt x="215" y="502"/>
                        <a:pt x="268" y="306"/>
                        <a:pt x="349" y="109"/>
                      </a:cubicBezTo>
                      <a:cubicBezTo>
                        <a:pt x="366" y="65"/>
                        <a:pt x="331" y="20"/>
                        <a:pt x="295" y="2"/>
                      </a:cubicBezTo>
                      <a:cubicBezTo>
                        <a:pt x="288" y="1"/>
                        <a:pt x="282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2491961" y="1827802"/>
                  <a:ext cx="26815" cy="15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386" extrusionOk="0">
                      <a:moveTo>
                        <a:pt x="376" y="0"/>
                      </a:moveTo>
                      <a:cubicBezTo>
                        <a:pt x="334" y="0"/>
                        <a:pt x="292" y="5"/>
                        <a:pt x="251" y="18"/>
                      </a:cubicBezTo>
                      <a:cubicBezTo>
                        <a:pt x="126" y="62"/>
                        <a:pt x="54" y="161"/>
                        <a:pt x="10" y="285"/>
                      </a:cubicBezTo>
                      <a:cubicBezTo>
                        <a:pt x="1" y="321"/>
                        <a:pt x="28" y="375"/>
                        <a:pt x="72" y="384"/>
                      </a:cubicBezTo>
                      <a:cubicBezTo>
                        <a:pt x="80" y="385"/>
                        <a:pt x="87" y="386"/>
                        <a:pt x="94" y="386"/>
                      </a:cubicBezTo>
                      <a:cubicBezTo>
                        <a:pt x="131" y="386"/>
                        <a:pt x="164" y="367"/>
                        <a:pt x="179" y="330"/>
                      </a:cubicBezTo>
                      <a:cubicBezTo>
                        <a:pt x="179" y="321"/>
                        <a:pt x="179" y="312"/>
                        <a:pt x="179" y="312"/>
                      </a:cubicBezTo>
                      <a:cubicBezTo>
                        <a:pt x="179" y="306"/>
                        <a:pt x="183" y="300"/>
                        <a:pt x="186" y="300"/>
                      </a:cubicBezTo>
                      <a:lnTo>
                        <a:pt x="186" y="300"/>
                      </a:lnTo>
                      <a:cubicBezTo>
                        <a:pt x="184" y="303"/>
                        <a:pt x="183" y="306"/>
                        <a:pt x="185" y="306"/>
                      </a:cubicBezTo>
                      <a:cubicBezTo>
                        <a:pt x="185" y="306"/>
                        <a:pt x="186" y="305"/>
                        <a:pt x="188" y="303"/>
                      </a:cubicBezTo>
                      <a:cubicBezTo>
                        <a:pt x="188" y="301"/>
                        <a:pt x="187" y="300"/>
                        <a:pt x="186" y="300"/>
                      </a:cubicBezTo>
                      <a:cubicBezTo>
                        <a:pt x="186" y="300"/>
                        <a:pt x="186" y="300"/>
                        <a:pt x="186" y="300"/>
                      </a:cubicBezTo>
                      <a:lnTo>
                        <a:pt x="186" y="300"/>
                      </a:lnTo>
                      <a:cubicBezTo>
                        <a:pt x="187" y="297"/>
                        <a:pt x="188" y="294"/>
                        <a:pt x="188" y="294"/>
                      </a:cubicBezTo>
                      <a:lnTo>
                        <a:pt x="197" y="277"/>
                      </a:lnTo>
                      <a:cubicBezTo>
                        <a:pt x="206" y="268"/>
                        <a:pt x="206" y="259"/>
                        <a:pt x="215" y="250"/>
                      </a:cubicBezTo>
                      <a:cubicBezTo>
                        <a:pt x="215" y="241"/>
                        <a:pt x="224" y="241"/>
                        <a:pt x="224" y="241"/>
                      </a:cubicBezTo>
                      <a:cubicBezTo>
                        <a:pt x="224" y="236"/>
                        <a:pt x="222" y="236"/>
                        <a:pt x="220" y="236"/>
                      </a:cubicBezTo>
                      <a:cubicBezTo>
                        <a:pt x="219" y="236"/>
                        <a:pt x="219" y="236"/>
                        <a:pt x="224" y="232"/>
                      </a:cubicBezTo>
                      <a:cubicBezTo>
                        <a:pt x="233" y="223"/>
                        <a:pt x="242" y="214"/>
                        <a:pt x="251" y="214"/>
                      </a:cubicBezTo>
                      <a:cubicBezTo>
                        <a:pt x="251" y="212"/>
                        <a:pt x="251" y="210"/>
                        <a:pt x="252" y="208"/>
                      </a:cubicBezTo>
                      <a:lnTo>
                        <a:pt x="252" y="208"/>
                      </a:lnTo>
                      <a:cubicBezTo>
                        <a:pt x="255" y="207"/>
                        <a:pt x="261" y="196"/>
                        <a:pt x="268" y="196"/>
                      </a:cubicBezTo>
                      <a:lnTo>
                        <a:pt x="277" y="196"/>
                      </a:lnTo>
                      <a:cubicBezTo>
                        <a:pt x="277" y="190"/>
                        <a:pt x="286" y="184"/>
                        <a:pt x="288" y="184"/>
                      </a:cubicBezTo>
                      <a:cubicBezTo>
                        <a:pt x="289" y="184"/>
                        <a:pt x="289" y="185"/>
                        <a:pt x="286" y="187"/>
                      </a:cubicBezTo>
                      <a:lnTo>
                        <a:pt x="295" y="187"/>
                      </a:lnTo>
                      <a:cubicBezTo>
                        <a:pt x="304" y="178"/>
                        <a:pt x="304" y="178"/>
                        <a:pt x="313" y="178"/>
                      </a:cubicBezTo>
                      <a:cubicBezTo>
                        <a:pt x="322" y="178"/>
                        <a:pt x="331" y="178"/>
                        <a:pt x="340" y="170"/>
                      </a:cubicBezTo>
                      <a:lnTo>
                        <a:pt x="429" y="170"/>
                      </a:lnTo>
                      <a:cubicBezTo>
                        <a:pt x="438" y="170"/>
                        <a:pt x="447" y="178"/>
                        <a:pt x="465" y="178"/>
                      </a:cubicBezTo>
                      <a:lnTo>
                        <a:pt x="482" y="178"/>
                      </a:lnTo>
                      <a:cubicBezTo>
                        <a:pt x="500" y="187"/>
                        <a:pt x="527" y="187"/>
                        <a:pt x="554" y="196"/>
                      </a:cubicBezTo>
                      <a:cubicBezTo>
                        <a:pt x="560" y="197"/>
                        <a:pt x="565" y="198"/>
                        <a:pt x="571" y="198"/>
                      </a:cubicBezTo>
                      <a:cubicBezTo>
                        <a:pt x="609" y="198"/>
                        <a:pt x="644" y="173"/>
                        <a:pt x="652" y="134"/>
                      </a:cubicBezTo>
                      <a:cubicBezTo>
                        <a:pt x="661" y="89"/>
                        <a:pt x="643" y="36"/>
                        <a:pt x="598" y="27"/>
                      </a:cubicBezTo>
                      <a:cubicBezTo>
                        <a:pt x="524" y="15"/>
                        <a:pt x="450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2496667" y="1869870"/>
                  <a:ext cx="16714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273" extrusionOk="0">
                      <a:moveTo>
                        <a:pt x="242" y="60"/>
                      </a:moveTo>
                      <a:cubicBezTo>
                        <a:pt x="237" y="65"/>
                        <a:pt x="235" y="67"/>
                        <a:pt x="233" y="69"/>
                      </a:cubicBezTo>
                      <a:cubicBezTo>
                        <a:pt x="234" y="69"/>
                        <a:pt x="236" y="69"/>
                        <a:pt x="237" y="69"/>
                      </a:cubicBezTo>
                      <a:lnTo>
                        <a:pt x="237" y="69"/>
                      </a:lnTo>
                      <a:cubicBezTo>
                        <a:pt x="238" y="66"/>
                        <a:pt x="240" y="64"/>
                        <a:pt x="242" y="60"/>
                      </a:cubicBezTo>
                      <a:close/>
                      <a:moveTo>
                        <a:pt x="242" y="42"/>
                      </a:moveTo>
                      <a:cubicBezTo>
                        <a:pt x="242" y="60"/>
                        <a:pt x="233" y="69"/>
                        <a:pt x="224" y="78"/>
                      </a:cubicBezTo>
                      <a:cubicBezTo>
                        <a:pt x="228" y="74"/>
                        <a:pt x="230" y="71"/>
                        <a:pt x="233" y="69"/>
                      </a:cubicBezTo>
                      <a:cubicBezTo>
                        <a:pt x="242" y="60"/>
                        <a:pt x="242" y="51"/>
                        <a:pt x="242" y="42"/>
                      </a:cubicBezTo>
                      <a:close/>
                      <a:moveTo>
                        <a:pt x="224" y="78"/>
                      </a:moveTo>
                      <a:cubicBezTo>
                        <a:pt x="218" y="84"/>
                        <a:pt x="208" y="90"/>
                        <a:pt x="199" y="96"/>
                      </a:cubicBezTo>
                      <a:lnTo>
                        <a:pt x="199" y="96"/>
                      </a:lnTo>
                      <a:cubicBezTo>
                        <a:pt x="201" y="96"/>
                        <a:pt x="204" y="96"/>
                        <a:pt x="206" y="96"/>
                      </a:cubicBezTo>
                      <a:cubicBezTo>
                        <a:pt x="215" y="87"/>
                        <a:pt x="224" y="87"/>
                        <a:pt x="224" y="78"/>
                      </a:cubicBezTo>
                      <a:close/>
                      <a:moveTo>
                        <a:pt x="117" y="96"/>
                      </a:moveTo>
                      <a:cubicBezTo>
                        <a:pt x="124" y="100"/>
                        <a:pt x="130" y="102"/>
                        <a:pt x="136" y="103"/>
                      </a:cubicBezTo>
                      <a:lnTo>
                        <a:pt x="136" y="103"/>
                      </a:lnTo>
                      <a:cubicBezTo>
                        <a:pt x="130" y="101"/>
                        <a:pt x="123" y="96"/>
                        <a:pt x="117" y="96"/>
                      </a:cubicBezTo>
                      <a:close/>
                      <a:moveTo>
                        <a:pt x="314" y="1"/>
                      </a:moveTo>
                      <a:cubicBezTo>
                        <a:pt x="301" y="1"/>
                        <a:pt x="288" y="5"/>
                        <a:pt x="277" y="16"/>
                      </a:cubicBezTo>
                      <a:cubicBezTo>
                        <a:pt x="268" y="16"/>
                        <a:pt x="268" y="25"/>
                        <a:pt x="259" y="25"/>
                      </a:cubicBezTo>
                      <a:cubicBezTo>
                        <a:pt x="251" y="34"/>
                        <a:pt x="242" y="51"/>
                        <a:pt x="242" y="60"/>
                      </a:cubicBezTo>
                      <a:cubicBezTo>
                        <a:pt x="242" y="60"/>
                        <a:pt x="242" y="60"/>
                        <a:pt x="242" y="60"/>
                      </a:cubicBezTo>
                      <a:lnTo>
                        <a:pt x="242" y="60"/>
                      </a:lnTo>
                      <a:cubicBezTo>
                        <a:pt x="242" y="60"/>
                        <a:pt x="242" y="60"/>
                        <a:pt x="242" y="60"/>
                      </a:cubicBezTo>
                      <a:lnTo>
                        <a:pt x="242" y="60"/>
                      </a:lnTo>
                      <a:cubicBezTo>
                        <a:pt x="242" y="68"/>
                        <a:pt x="242" y="69"/>
                        <a:pt x="237" y="69"/>
                      </a:cubicBezTo>
                      <a:lnTo>
                        <a:pt x="237" y="69"/>
                      </a:lnTo>
                      <a:cubicBezTo>
                        <a:pt x="229" y="81"/>
                        <a:pt x="221" y="89"/>
                        <a:pt x="206" y="96"/>
                      </a:cubicBezTo>
                      <a:cubicBezTo>
                        <a:pt x="200" y="99"/>
                        <a:pt x="196" y="101"/>
                        <a:pt x="191" y="102"/>
                      </a:cubicBezTo>
                      <a:lnTo>
                        <a:pt x="191" y="102"/>
                      </a:lnTo>
                      <a:cubicBezTo>
                        <a:pt x="194" y="100"/>
                        <a:pt x="196" y="98"/>
                        <a:pt x="199" y="96"/>
                      </a:cubicBezTo>
                      <a:lnTo>
                        <a:pt x="199" y="96"/>
                      </a:lnTo>
                      <a:cubicBezTo>
                        <a:pt x="194" y="97"/>
                        <a:pt x="189" y="98"/>
                        <a:pt x="188" y="103"/>
                      </a:cubicBezTo>
                      <a:lnTo>
                        <a:pt x="188" y="103"/>
                      </a:lnTo>
                      <a:cubicBezTo>
                        <a:pt x="189" y="103"/>
                        <a:pt x="190" y="102"/>
                        <a:pt x="191" y="102"/>
                      </a:cubicBezTo>
                      <a:lnTo>
                        <a:pt x="191" y="102"/>
                      </a:lnTo>
                      <a:cubicBezTo>
                        <a:pt x="190" y="103"/>
                        <a:pt x="189" y="104"/>
                        <a:pt x="188" y="105"/>
                      </a:cubicBezTo>
                      <a:cubicBezTo>
                        <a:pt x="188" y="104"/>
                        <a:pt x="188" y="103"/>
                        <a:pt x="188" y="103"/>
                      </a:cubicBezTo>
                      <a:lnTo>
                        <a:pt x="188" y="103"/>
                      </a:lnTo>
                      <a:cubicBezTo>
                        <a:pt x="180" y="105"/>
                        <a:pt x="172" y="105"/>
                        <a:pt x="161" y="105"/>
                      </a:cubicBezTo>
                      <a:cubicBezTo>
                        <a:pt x="151" y="105"/>
                        <a:pt x="144" y="105"/>
                        <a:pt x="136" y="103"/>
                      </a:cubicBezTo>
                      <a:lnTo>
                        <a:pt x="136" y="103"/>
                      </a:lnTo>
                      <a:cubicBezTo>
                        <a:pt x="139" y="104"/>
                        <a:pt x="141" y="105"/>
                        <a:pt x="143" y="105"/>
                      </a:cubicBezTo>
                      <a:lnTo>
                        <a:pt x="135" y="105"/>
                      </a:lnTo>
                      <a:cubicBezTo>
                        <a:pt x="122" y="99"/>
                        <a:pt x="105" y="92"/>
                        <a:pt x="90" y="92"/>
                      </a:cubicBezTo>
                      <a:cubicBezTo>
                        <a:pt x="83" y="92"/>
                        <a:pt x="77" y="93"/>
                        <a:pt x="72" y="96"/>
                      </a:cubicBezTo>
                      <a:cubicBezTo>
                        <a:pt x="45" y="96"/>
                        <a:pt x="27" y="114"/>
                        <a:pt x="19" y="132"/>
                      </a:cubicBezTo>
                      <a:cubicBezTo>
                        <a:pt x="10" y="149"/>
                        <a:pt x="1" y="176"/>
                        <a:pt x="10" y="194"/>
                      </a:cubicBezTo>
                      <a:cubicBezTo>
                        <a:pt x="19" y="221"/>
                        <a:pt x="27" y="239"/>
                        <a:pt x="45" y="248"/>
                      </a:cubicBezTo>
                      <a:cubicBezTo>
                        <a:pt x="82" y="263"/>
                        <a:pt x="121" y="273"/>
                        <a:pt x="161" y="273"/>
                      </a:cubicBezTo>
                      <a:cubicBezTo>
                        <a:pt x="191" y="273"/>
                        <a:pt x="221" y="268"/>
                        <a:pt x="251" y="257"/>
                      </a:cubicBezTo>
                      <a:cubicBezTo>
                        <a:pt x="286" y="248"/>
                        <a:pt x="313" y="230"/>
                        <a:pt x="340" y="203"/>
                      </a:cubicBezTo>
                      <a:cubicBezTo>
                        <a:pt x="366" y="176"/>
                        <a:pt x="384" y="141"/>
                        <a:pt x="402" y="105"/>
                      </a:cubicBezTo>
                      <a:cubicBezTo>
                        <a:pt x="411" y="87"/>
                        <a:pt x="402" y="60"/>
                        <a:pt x="393" y="42"/>
                      </a:cubicBezTo>
                      <a:cubicBezTo>
                        <a:pt x="384" y="25"/>
                        <a:pt x="366" y="7"/>
                        <a:pt x="340" y="7"/>
                      </a:cubicBezTo>
                      <a:cubicBezTo>
                        <a:pt x="332" y="3"/>
                        <a:pt x="323" y="1"/>
                        <a:pt x="3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93" name="Google Shape;393;p37"/>
            <p:cNvGrpSpPr/>
            <p:nvPr/>
          </p:nvGrpSpPr>
          <p:grpSpPr>
            <a:xfrm>
              <a:off x="6037514" y="1802102"/>
              <a:ext cx="1636556" cy="1242924"/>
              <a:chOff x="7033812" y="3029398"/>
              <a:chExt cx="1261121" cy="957790"/>
            </a:xfrm>
          </p:grpSpPr>
          <p:sp>
            <p:nvSpPr>
              <p:cNvPr id="394" name="Google Shape;394;p37"/>
              <p:cNvSpPr/>
              <p:nvPr/>
            </p:nvSpPr>
            <p:spPr>
              <a:xfrm>
                <a:off x="7065714" y="3085342"/>
                <a:ext cx="1229219" cy="901846"/>
              </a:xfrm>
              <a:custGeom>
                <a:avLst/>
                <a:gdLst/>
                <a:ahLst/>
                <a:cxnLst/>
                <a:rect l="l" t="t" r="r" b="b"/>
                <a:pathLst>
                  <a:path w="13139" h="9640" extrusionOk="0">
                    <a:moveTo>
                      <a:pt x="5285" y="1"/>
                    </a:moveTo>
                    <a:cubicBezTo>
                      <a:pt x="2639" y="1"/>
                      <a:pt x="1" y="1800"/>
                      <a:pt x="560" y="4809"/>
                    </a:cubicBezTo>
                    <a:cubicBezTo>
                      <a:pt x="993" y="7130"/>
                      <a:pt x="2281" y="7247"/>
                      <a:pt x="3620" y="7247"/>
                    </a:cubicBezTo>
                    <a:cubicBezTo>
                      <a:pt x="3771" y="7247"/>
                      <a:pt x="3923" y="7246"/>
                      <a:pt x="4074" y="7246"/>
                    </a:cubicBezTo>
                    <a:cubicBezTo>
                      <a:pt x="4324" y="7246"/>
                      <a:pt x="4573" y="7250"/>
                      <a:pt x="4816" y="7272"/>
                    </a:cubicBezTo>
                    <a:cubicBezTo>
                      <a:pt x="6573" y="7432"/>
                      <a:pt x="7180" y="9430"/>
                      <a:pt x="8393" y="9618"/>
                    </a:cubicBezTo>
                    <a:cubicBezTo>
                      <a:pt x="8489" y="9633"/>
                      <a:pt x="8581" y="9639"/>
                      <a:pt x="8671" y="9639"/>
                    </a:cubicBezTo>
                    <a:cubicBezTo>
                      <a:pt x="9722" y="9639"/>
                      <a:pt x="10332" y="8700"/>
                      <a:pt x="10471" y="8601"/>
                    </a:cubicBezTo>
                    <a:cubicBezTo>
                      <a:pt x="10596" y="8521"/>
                      <a:pt x="12952" y="8547"/>
                      <a:pt x="13041" y="8324"/>
                    </a:cubicBezTo>
                    <a:cubicBezTo>
                      <a:pt x="13139" y="8101"/>
                      <a:pt x="10855" y="6558"/>
                      <a:pt x="10882" y="6380"/>
                    </a:cubicBezTo>
                    <a:cubicBezTo>
                      <a:pt x="11373" y="3230"/>
                      <a:pt x="8090" y="19"/>
                      <a:pt x="5324" y="1"/>
                    </a:cubicBezTo>
                    <a:cubicBezTo>
                      <a:pt x="5311" y="1"/>
                      <a:pt x="5298" y="1"/>
                      <a:pt x="5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5" name="Google Shape;395;p37"/>
              <p:cNvGrpSpPr/>
              <p:nvPr/>
            </p:nvGrpSpPr>
            <p:grpSpPr>
              <a:xfrm>
                <a:off x="7700843" y="3164393"/>
                <a:ext cx="463463" cy="651588"/>
                <a:chOff x="7700843" y="3164393"/>
                <a:chExt cx="463463" cy="651588"/>
              </a:xfrm>
            </p:grpSpPr>
            <p:sp>
              <p:nvSpPr>
                <p:cNvPr id="396" name="Google Shape;396;p37"/>
                <p:cNvSpPr/>
                <p:nvPr/>
              </p:nvSpPr>
              <p:spPr>
                <a:xfrm>
                  <a:off x="8063267" y="3718592"/>
                  <a:ext cx="101039" cy="97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" h="1041" extrusionOk="0">
                      <a:moveTo>
                        <a:pt x="221" y="1"/>
                      </a:moveTo>
                      <a:cubicBezTo>
                        <a:pt x="103" y="1"/>
                        <a:pt x="0" y="154"/>
                        <a:pt x="103" y="271"/>
                      </a:cubicBezTo>
                      <a:cubicBezTo>
                        <a:pt x="308" y="512"/>
                        <a:pt x="540" y="752"/>
                        <a:pt x="754" y="993"/>
                      </a:cubicBezTo>
                      <a:cubicBezTo>
                        <a:pt x="785" y="1026"/>
                        <a:pt x="821" y="1040"/>
                        <a:pt x="856" y="1040"/>
                      </a:cubicBezTo>
                      <a:cubicBezTo>
                        <a:pt x="972" y="1040"/>
                        <a:pt x="1080" y="887"/>
                        <a:pt x="977" y="770"/>
                      </a:cubicBezTo>
                      <a:cubicBezTo>
                        <a:pt x="763" y="529"/>
                        <a:pt x="549" y="280"/>
                        <a:pt x="326" y="48"/>
                      </a:cubicBezTo>
                      <a:cubicBezTo>
                        <a:pt x="293" y="15"/>
                        <a:pt x="256" y="1"/>
                        <a:pt x="2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7809271" y="3229224"/>
                  <a:ext cx="200301" cy="249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2671" extrusionOk="0">
                      <a:moveTo>
                        <a:pt x="190" y="1"/>
                      </a:moveTo>
                      <a:cubicBezTo>
                        <a:pt x="80" y="1"/>
                        <a:pt x="1" y="143"/>
                        <a:pt x="88" y="238"/>
                      </a:cubicBezTo>
                      <a:cubicBezTo>
                        <a:pt x="427" y="595"/>
                        <a:pt x="802" y="907"/>
                        <a:pt x="1105" y="1300"/>
                      </a:cubicBezTo>
                      <a:cubicBezTo>
                        <a:pt x="1399" y="1701"/>
                        <a:pt x="1631" y="2130"/>
                        <a:pt x="1819" y="2584"/>
                      </a:cubicBezTo>
                      <a:cubicBezTo>
                        <a:pt x="1842" y="2645"/>
                        <a:pt x="1887" y="2670"/>
                        <a:pt x="1934" y="2670"/>
                      </a:cubicBezTo>
                      <a:cubicBezTo>
                        <a:pt x="2032" y="2670"/>
                        <a:pt x="2141" y="2562"/>
                        <a:pt x="2086" y="2442"/>
                      </a:cubicBezTo>
                      <a:cubicBezTo>
                        <a:pt x="1730" y="1541"/>
                        <a:pt x="1105" y="533"/>
                        <a:pt x="266" y="24"/>
                      </a:cubicBezTo>
                      <a:cubicBezTo>
                        <a:pt x="240" y="8"/>
                        <a:pt x="214" y="1"/>
                        <a:pt x="1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7700843" y="3164393"/>
                  <a:ext cx="106091" cy="65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702" extrusionOk="0">
                      <a:moveTo>
                        <a:pt x="222" y="0"/>
                      </a:moveTo>
                      <a:cubicBezTo>
                        <a:pt x="60" y="0"/>
                        <a:pt x="1" y="231"/>
                        <a:pt x="168" y="289"/>
                      </a:cubicBezTo>
                      <a:cubicBezTo>
                        <a:pt x="408" y="369"/>
                        <a:pt x="623" y="476"/>
                        <a:pt x="810" y="655"/>
                      </a:cubicBezTo>
                      <a:cubicBezTo>
                        <a:pt x="843" y="688"/>
                        <a:pt x="880" y="702"/>
                        <a:pt x="916" y="702"/>
                      </a:cubicBezTo>
                      <a:cubicBezTo>
                        <a:pt x="1033" y="702"/>
                        <a:pt x="1134" y="550"/>
                        <a:pt x="1024" y="441"/>
                      </a:cubicBezTo>
                      <a:cubicBezTo>
                        <a:pt x="819" y="227"/>
                        <a:pt x="551" y="57"/>
                        <a:pt x="257" y="3"/>
                      </a:cubicBezTo>
                      <a:cubicBezTo>
                        <a:pt x="245" y="1"/>
                        <a:pt x="233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37"/>
              <p:cNvSpPr/>
              <p:nvPr/>
            </p:nvSpPr>
            <p:spPr>
              <a:xfrm>
                <a:off x="8126228" y="3904479"/>
                <a:ext cx="155208" cy="46963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502" extrusionOk="0">
                    <a:moveTo>
                      <a:pt x="1548" y="1"/>
                    </a:moveTo>
                    <a:cubicBezTo>
                      <a:pt x="1539" y="1"/>
                      <a:pt x="1528" y="2"/>
                      <a:pt x="1517" y="5"/>
                    </a:cubicBezTo>
                    <a:cubicBezTo>
                      <a:pt x="1285" y="95"/>
                      <a:pt x="1054" y="166"/>
                      <a:pt x="804" y="220"/>
                    </a:cubicBezTo>
                    <a:cubicBezTo>
                      <a:pt x="572" y="273"/>
                      <a:pt x="313" y="273"/>
                      <a:pt x="81" y="353"/>
                    </a:cubicBezTo>
                    <a:cubicBezTo>
                      <a:pt x="1" y="380"/>
                      <a:pt x="19" y="478"/>
                      <a:pt x="90" y="487"/>
                    </a:cubicBezTo>
                    <a:cubicBezTo>
                      <a:pt x="154" y="497"/>
                      <a:pt x="220" y="501"/>
                      <a:pt x="288" y="501"/>
                    </a:cubicBezTo>
                    <a:cubicBezTo>
                      <a:pt x="715" y="501"/>
                      <a:pt x="1192" y="323"/>
                      <a:pt x="1562" y="184"/>
                    </a:cubicBezTo>
                    <a:cubicBezTo>
                      <a:pt x="1659" y="143"/>
                      <a:pt x="1639" y="1"/>
                      <a:pt x="15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7"/>
              <p:cNvSpPr/>
              <p:nvPr/>
            </p:nvSpPr>
            <p:spPr>
              <a:xfrm>
                <a:off x="8056999" y="3944052"/>
                <a:ext cx="52671" cy="1786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91" extrusionOk="0">
                    <a:moveTo>
                      <a:pt x="301" y="0"/>
                    </a:moveTo>
                    <a:cubicBezTo>
                      <a:pt x="226" y="0"/>
                      <a:pt x="150" y="3"/>
                      <a:pt x="81" y="20"/>
                    </a:cubicBezTo>
                    <a:cubicBezTo>
                      <a:pt x="9" y="37"/>
                      <a:pt x="0" y="144"/>
                      <a:pt x="72" y="162"/>
                    </a:cubicBezTo>
                    <a:cubicBezTo>
                      <a:pt x="155" y="186"/>
                      <a:pt x="238" y="190"/>
                      <a:pt x="322" y="190"/>
                    </a:cubicBezTo>
                    <a:cubicBezTo>
                      <a:pt x="363" y="190"/>
                      <a:pt x="405" y="189"/>
                      <a:pt x="446" y="189"/>
                    </a:cubicBezTo>
                    <a:cubicBezTo>
                      <a:pt x="562" y="189"/>
                      <a:pt x="562" y="11"/>
                      <a:pt x="446" y="2"/>
                    </a:cubicBezTo>
                    <a:cubicBezTo>
                      <a:pt x="400" y="2"/>
                      <a:pt x="351" y="0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7"/>
              <p:cNvSpPr/>
              <p:nvPr/>
            </p:nvSpPr>
            <p:spPr>
              <a:xfrm>
                <a:off x="7044852" y="3514650"/>
                <a:ext cx="110863" cy="21002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2245" extrusionOk="0">
                    <a:moveTo>
                      <a:pt x="110" y="1"/>
                    </a:moveTo>
                    <a:cubicBezTo>
                      <a:pt x="56" y="1"/>
                      <a:pt x="0" y="45"/>
                      <a:pt x="16" y="113"/>
                    </a:cubicBezTo>
                    <a:cubicBezTo>
                      <a:pt x="177" y="881"/>
                      <a:pt x="516" y="1585"/>
                      <a:pt x="988" y="2210"/>
                    </a:cubicBezTo>
                    <a:cubicBezTo>
                      <a:pt x="1008" y="2234"/>
                      <a:pt x="1032" y="2244"/>
                      <a:pt x="1054" y="2244"/>
                    </a:cubicBezTo>
                    <a:cubicBezTo>
                      <a:pt x="1122" y="2244"/>
                      <a:pt x="1185" y="2152"/>
                      <a:pt x="1131" y="2085"/>
                    </a:cubicBezTo>
                    <a:cubicBezTo>
                      <a:pt x="667" y="1478"/>
                      <a:pt x="364" y="800"/>
                      <a:pt x="194" y="69"/>
                    </a:cubicBezTo>
                    <a:cubicBezTo>
                      <a:pt x="184" y="22"/>
                      <a:pt x="147" y="1"/>
                      <a:pt x="1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7"/>
              <p:cNvSpPr/>
              <p:nvPr/>
            </p:nvSpPr>
            <p:spPr>
              <a:xfrm>
                <a:off x="7033812" y="3410995"/>
                <a:ext cx="26570" cy="8111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867" extrusionOk="0">
                    <a:moveTo>
                      <a:pt x="125" y="0"/>
                    </a:moveTo>
                    <a:cubicBezTo>
                      <a:pt x="83" y="0"/>
                      <a:pt x="40" y="27"/>
                      <a:pt x="36" y="79"/>
                    </a:cubicBezTo>
                    <a:cubicBezTo>
                      <a:pt x="0" y="320"/>
                      <a:pt x="27" y="561"/>
                      <a:pt x="89" y="802"/>
                    </a:cubicBezTo>
                    <a:cubicBezTo>
                      <a:pt x="100" y="846"/>
                      <a:pt x="137" y="866"/>
                      <a:pt x="175" y="866"/>
                    </a:cubicBezTo>
                    <a:cubicBezTo>
                      <a:pt x="228" y="866"/>
                      <a:pt x="284" y="826"/>
                      <a:pt x="268" y="757"/>
                    </a:cubicBezTo>
                    <a:cubicBezTo>
                      <a:pt x="205" y="534"/>
                      <a:pt x="188" y="311"/>
                      <a:pt x="205" y="88"/>
                    </a:cubicBezTo>
                    <a:cubicBezTo>
                      <a:pt x="210" y="29"/>
                      <a:pt x="168" y="0"/>
                      <a:pt x="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7"/>
              <p:cNvSpPr/>
              <p:nvPr/>
            </p:nvSpPr>
            <p:spPr>
              <a:xfrm>
                <a:off x="7349646" y="3029398"/>
                <a:ext cx="197495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589" extrusionOk="0">
                    <a:moveTo>
                      <a:pt x="2003" y="1"/>
                    </a:moveTo>
                    <a:cubicBezTo>
                      <a:pt x="2000" y="1"/>
                      <a:pt x="1997" y="1"/>
                      <a:pt x="1995" y="1"/>
                    </a:cubicBezTo>
                    <a:cubicBezTo>
                      <a:pt x="1343" y="37"/>
                      <a:pt x="710" y="171"/>
                      <a:pt x="94" y="421"/>
                    </a:cubicBezTo>
                    <a:cubicBezTo>
                      <a:pt x="0" y="460"/>
                      <a:pt x="58" y="589"/>
                      <a:pt x="146" y="589"/>
                    </a:cubicBezTo>
                    <a:cubicBezTo>
                      <a:pt x="158" y="589"/>
                      <a:pt x="171" y="587"/>
                      <a:pt x="184" y="581"/>
                    </a:cubicBezTo>
                    <a:cubicBezTo>
                      <a:pt x="764" y="349"/>
                      <a:pt x="1370" y="215"/>
                      <a:pt x="1995" y="171"/>
                    </a:cubicBezTo>
                    <a:cubicBezTo>
                      <a:pt x="2099" y="171"/>
                      <a:pt x="2110" y="1"/>
                      <a:pt x="2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7"/>
              <p:cNvSpPr/>
              <p:nvPr/>
            </p:nvSpPr>
            <p:spPr>
              <a:xfrm>
                <a:off x="7271998" y="3082348"/>
                <a:ext cx="59969" cy="38169"/>
              </a:xfrm>
              <a:custGeom>
                <a:avLst/>
                <a:gdLst/>
                <a:ahLst/>
                <a:cxnLst/>
                <a:rect l="l" t="t" r="r" b="b"/>
                <a:pathLst>
                  <a:path w="641" h="408" extrusionOk="0">
                    <a:moveTo>
                      <a:pt x="516" y="0"/>
                    </a:moveTo>
                    <a:cubicBezTo>
                      <a:pt x="502" y="0"/>
                      <a:pt x="486" y="5"/>
                      <a:pt x="470" y="15"/>
                    </a:cubicBezTo>
                    <a:cubicBezTo>
                      <a:pt x="345" y="95"/>
                      <a:pt x="211" y="176"/>
                      <a:pt x="77" y="256"/>
                    </a:cubicBezTo>
                    <a:cubicBezTo>
                      <a:pt x="0" y="302"/>
                      <a:pt x="42" y="408"/>
                      <a:pt x="118" y="408"/>
                    </a:cubicBezTo>
                    <a:cubicBezTo>
                      <a:pt x="131" y="408"/>
                      <a:pt x="144" y="405"/>
                      <a:pt x="157" y="399"/>
                    </a:cubicBezTo>
                    <a:cubicBezTo>
                      <a:pt x="300" y="336"/>
                      <a:pt x="425" y="256"/>
                      <a:pt x="559" y="176"/>
                    </a:cubicBezTo>
                    <a:cubicBezTo>
                      <a:pt x="641" y="116"/>
                      <a:pt x="592" y="0"/>
                      <a:pt x="5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37"/>
            <p:cNvGrpSpPr/>
            <p:nvPr/>
          </p:nvGrpSpPr>
          <p:grpSpPr>
            <a:xfrm rot="-1196064">
              <a:off x="6154188" y="3305723"/>
              <a:ext cx="876164" cy="1143497"/>
              <a:chOff x="7901975" y="838463"/>
              <a:chExt cx="354357" cy="462460"/>
            </a:xfrm>
          </p:grpSpPr>
          <p:sp>
            <p:nvSpPr>
              <p:cNvPr id="406" name="Google Shape;406;p37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7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7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7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7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7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7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7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7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7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7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7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7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7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7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37"/>
            <p:cNvSpPr txBox="1"/>
            <p:nvPr/>
          </p:nvSpPr>
          <p:spPr>
            <a:xfrm rot="1803109">
              <a:off x="6162564" y="2258679"/>
              <a:ext cx="1166973" cy="406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Quatre</a:t>
              </a:r>
              <a:endParaRPr sz="2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CAA961D-7B7E-2D63-7D1A-30BAB256DD6D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01FCE34-EFD0-55AD-EE7C-166BCDFA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15" y="319850"/>
            <a:ext cx="2386965" cy="19353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64C5B2E-CC64-C68C-C807-9AD82F187F64}"/>
              </a:ext>
            </a:extLst>
          </p:cNvPr>
          <p:cNvSpPr/>
          <p:nvPr/>
        </p:nvSpPr>
        <p:spPr>
          <a:xfrm>
            <a:off x="1324733" y="195404"/>
            <a:ext cx="4931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วิวัฒนาการของการบัญชีใน</a:t>
            </a:r>
            <a:r>
              <a:rPr lang="th-TH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ประเทศไทย</a:t>
            </a:r>
            <a:endParaRPr lang="th-TH" sz="3600" b="1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3BB91F0-66C0-0FFD-EC09-E635F9580E0B}"/>
              </a:ext>
            </a:extLst>
          </p:cNvPr>
          <p:cNvSpPr/>
          <p:nvPr/>
        </p:nvSpPr>
        <p:spPr>
          <a:xfrm>
            <a:off x="345520" y="910344"/>
            <a:ext cx="7034451" cy="395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	เริ่มตั้งแต่สมัยอยุธยา ในช่วง ปีพ.ศ.2193-2231 ตรงกับสมัย พระนารายณ์มหาราช</a:t>
            </a:r>
          </a:p>
          <a:p>
            <a:pPr marL="139700" lvl="0" indent="0">
              <a:buNone/>
            </a:pPr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	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ประเทศไทยมีการเจริญสัมพันธไมตรีกับประเทศยุโรป คือ อังกฤษ ฝรั่งเศส และโปรตุเกส เป็นต้น บัญชีที่ถูกจัดทำขึ้นเป็นบัญชีแรกคือ บัญชีเงินสด</a:t>
            </a:r>
          </a:p>
          <a:p>
            <a:pPr lvl="0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สมัยรัชกาลที่ 5</a:t>
            </a:r>
          </a:p>
          <a:p>
            <a:pPr marL="139700" lvl="0" indent="0">
              <a:buNone/>
            </a:pPr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	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บรรจุวิชาการบัญชีเป็นสาขาหนึ่งในโรงเรียนหลวง และเริ่มสอนวิชาการบัญชีตามแบบบัญชีคู่ โดยบาทหลวงชาวฝรั่งเศส เริ่มจัดทำบัญชีเงินพระคลัง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84B5DFE6-0951-4164-2412-FBE3DDC17290}"/>
              </a:ext>
            </a:extLst>
          </p:cNvPr>
          <p:cNvSpPr/>
          <p:nvPr/>
        </p:nvSpPr>
        <p:spPr>
          <a:xfrm>
            <a:off x="424168" y="856927"/>
            <a:ext cx="72049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สมัยรัชกาลที่ 6</a:t>
            </a:r>
          </a:p>
          <a:p>
            <a:pPr lvl="0"/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จัดตั้งโรงเรียนพาณิชยการเพื่อให้ความรู้ในวิชาการค้าขาย</a:t>
            </a:r>
          </a:p>
          <a:p>
            <a:pPr lvl="0"/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จัดตั้งสมาคมวิชาชีพ โดยพระยาไชยยศสมบัติ หลวงดำริ</a:t>
            </a:r>
            <a:r>
              <a:rPr lang="th-TH" sz="3200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อิศ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ราน</a:t>
            </a:r>
            <a:r>
              <a:rPr lang="th-TH" sz="3200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ุวรรต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นายห้อง บุนนาค  นายจรูญ วิมลศิริ และนายยุกต์ ณ ถลาง</a:t>
            </a:r>
          </a:p>
          <a:p>
            <a:pPr marL="139700" lvl="0" indent="0"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มีการจัดการศึกษาวิชาการบัญชีที่ มหาวิทยาลัยธรรมศาสตร์ และมหาวิทยาลัยจุฬาลงกรณ์</a:t>
            </a:r>
          </a:p>
          <a:p>
            <a:pPr lvl="0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ปี 2491</a:t>
            </a:r>
          </a:p>
          <a:p>
            <a:pPr marL="139700" lvl="0" indent="0">
              <a:buNone/>
            </a:pPr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	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จัดตั้งสมาคมนักบัญชีแห่งประเทศไทย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4E13CA6-0518-36AE-FD66-E349D050462B}"/>
              </a:ext>
            </a:extLst>
          </p:cNvPr>
          <p:cNvSpPr/>
          <p:nvPr/>
        </p:nvSpPr>
        <p:spPr>
          <a:xfrm>
            <a:off x="977793" y="113759"/>
            <a:ext cx="660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วิวัฒนาการของการบัญชีใน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ประเทศไทย (ต่อ)</a:t>
            </a:r>
            <a:endParaRPr lang="th-TH" sz="3600" b="1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631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59"/>
          <p:cNvSpPr/>
          <p:nvPr/>
        </p:nvSpPr>
        <p:spPr>
          <a:xfrm>
            <a:off x="1258353" y="868537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59"/>
          <p:cNvSpPr/>
          <p:nvPr/>
        </p:nvSpPr>
        <p:spPr>
          <a:xfrm>
            <a:off x="1258353" y="883634"/>
            <a:ext cx="930000" cy="930000"/>
          </a:xfrm>
          <a:prstGeom prst="blockArc">
            <a:avLst>
              <a:gd name="adj1" fmla="val 16199905"/>
              <a:gd name="adj2" fmla="val 13500156"/>
              <a:gd name="adj3" fmla="val 336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59"/>
          <p:cNvSpPr/>
          <p:nvPr/>
        </p:nvSpPr>
        <p:spPr>
          <a:xfrm>
            <a:off x="4052212" y="883634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59"/>
          <p:cNvSpPr/>
          <p:nvPr/>
        </p:nvSpPr>
        <p:spPr>
          <a:xfrm>
            <a:off x="4052212" y="883634"/>
            <a:ext cx="930000" cy="930000"/>
          </a:xfrm>
          <a:prstGeom prst="blockArc">
            <a:avLst>
              <a:gd name="adj1" fmla="val 16199905"/>
              <a:gd name="adj2" fmla="val 9769104"/>
              <a:gd name="adj3" fmla="val 343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59"/>
          <p:cNvSpPr/>
          <p:nvPr/>
        </p:nvSpPr>
        <p:spPr>
          <a:xfrm>
            <a:off x="7021332" y="937138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59"/>
          <p:cNvSpPr/>
          <p:nvPr/>
        </p:nvSpPr>
        <p:spPr>
          <a:xfrm>
            <a:off x="7021332" y="937138"/>
            <a:ext cx="930000" cy="930000"/>
          </a:xfrm>
          <a:prstGeom prst="blockArc">
            <a:avLst>
              <a:gd name="adj1" fmla="val 16199905"/>
              <a:gd name="adj2" fmla="val 10734412"/>
              <a:gd name="adj3" fmla="val 34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F0990AB-64E9-5F62-7E91-A82E411BC0D3}"/>
              </a:ext>
            </a:extLst>
          </p:cNvPr>
          <p:cNvSpPr txBox="1"/>
          <p:nvPr/>
        </p:nvSpPr>
        <p:spPr>
          <a:xfrm>
            <a:off x="7395353" y="461504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74F8642-51E1-F026-7750-527DC3985B47}"/>
              </a:ext>
            </a:extLst>
          </p:cNvPr>
          <p:cNvSpPr/>
          <p:nvPr/>
        </p:nvSpPr>
        <p:spPr>
          <a:xfrm>
            <a:off x="2011042" y="114246"/>
            <a:ext cx="5121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วิวัฒนาการของการบัญชีใน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ประเทศไทย</a:t>
            </a:r>
            <a:endParaRPr lang="th-TH" sz="3600" b="1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526493A-38E9-E41B-2B0B-24170F8744AF}"/>
              </a:ext>
            </a:extLst>
          </p:cNvPr>
          <p:cNvSpPr txBox="1"/>
          <p:nvPr/>
        </p:nvSpPr>
        <p:spPr>
          <a:xfrm>
            <a:off x="402235" y="1867138"/>
            <a:ext cx="26422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2518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เปลี่ยนชื่อ สมาคมนักบัญชีและผู้สอบบัญชีรับอนุญาตแห่งประเทศไทย (ส.</a:t>
            </a:r>
            <a:r>
              <a:rPr lang="th-TH" sz="2800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บช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.) 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BAFB30A-F286-1396-38E2-3C6B72736F5F}"/>
              </a:ext>
            </a:extLst>
          </p:cNvPr>
          <p:cNvSpPr txBox="1"/>
          <p:nvPr/>
        </p:nvSpPr>
        <p:spPr>
          <a:xfrm>
            <a:off x="3044470" y="1867376"/>
            <a:ext cx="28955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2505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มีพระราชบัญญัติผู้สอบบัญชีเป็นกฎหมายว่าด้วยผู้สอบบัญชีฉบับแรก และการประชุมนักบัญชีทั่วประเทศครั้งแรก ณ ศาลาสันติธรรม</a:t>
            </a:r>
            <a:endParaRPr lang="th-TH" sz="2800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76C1D0A-8C09-DB92-898B-BA4AB8294B93}"/>
              </a:ext>
            </a:extLst>
          </p:cNvPr>
          <p:cNvSpPr txBox="1"/>
          <p:nvPr/>
        </p:nvSpPr>
        <p:spPr>
          <a:xfrm>
            <a:off x="6240780" y="1874975"/>
            <a:ext cx="2598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2547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จัดตั้งสภาวิชาชีพบัญชี ยกเลิกสมาคมนักบัญชีและผู้สอบบัญชีรับอนุญาตแห่งประเทศไทย (ส.</a:t>
            </a:r>
            <a:r>
              <a:rPr lang="th-TH" sz="2800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บช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321712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0851854F-A3D3-A81F-29E7-2E6FA682C550}"/>
              </a:ext>
            </a:extLst>
          </p:cNvPr>
          <p:cNvSpPr/>
          <p:nvPr/>
        </p:nvSpPr>
        <p:spPr>
          <a:xfrm>
            <a:off x="170732" y="565621"/>
            <a:ext cx="79741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ในปี 2548</a:t>
            </a:r>
          </a:p>
          <a:p>
            <a:pPr marL="139700" lvl="0" indent="0">
              <a:buNone/>
            </a:pPr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    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โอนสินทรัพย์สุทธิไปยังสภาวิชาชีพบัญชี โดยมี ศาสตราจารย์เกษรี ณรงค์เดช เป็น</a:t>
            </a:r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นายกสภาคนแรก</a:t>
            </a:r>
          </a:p>
          <a:p>
            <a:pPr marL="139700" lvl="0" indent="0"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รัฐบาลออกกฎหมายพระราชบัญญัติบัญชีขึ้นซึ่งมีจุดมุ่งหมาย </a:t>
            </a:r>
            <a:r>
              <a:rPr lang="en-US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3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ประการคือ</a:t>
            </a:r>
          </a:p>
          <a:p>
            <a:pPr marL="139700" lvl="0" indent="0"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1. เพื่อให้การจัดทำบัญชีของธุรกิจต่างๆ มีแนวทางเดียวกัน</a:t>
            </a:r>
          </a:p>
          <a:p>
            <a:pPr marL="139700" lvl="0" indent="0"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2. เพื่อคุ้มครองประโยชน์และส่วนได้เสียของผู้เกี่ยวข้อง</a:t>
            </a:r>
          </a:p>
          <a:p>
            <a:pPr marL="139700" lvl="0" indent="0"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3. เพื่ออำนวยความสะดวกและเกิดความเป็นธรรมในการจัดเก็บภาษี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2A67D86-D229-E9C9-5886-E78F9D636AB2}"/>
              </a:ext>
            </a:extLst>
          </p:cNvPr>
          <p:cNvSpPr/>
          <p:nvPr/>
        </p:nvSpPr>
        <p:spPr>
          <a:xfrm>
            <a:off x="1246700" y="-7614"/>
            <a:ext cx="6089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วิวัฒนาการของการบัญชีใน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ประเทศไทย (ต่อ)</a:t>
            </a:r>
            <a:endParaRPr lang="th-TH" sz="3600" b="1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8835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6" y="588300"/>
            <a:ext cx="2712775" cy="4090380"/>
            <a:chOff x="713231" y="588332"/>
            <a:chExt cx="2862234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07730" y="588332"/>
              <a:ext cx="2264313" cy="835036"/>
              <a:chOff x="1308205" y="1095232"/>
              <a:chExt cx="2264313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308205" y="1179220"/>
                <a:ext cx="2264313" cy="566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MV Boli" panose="02000500030200090000" pitchFamily="2" charset="0"/>
                    <a:ea typeface="nura-blossom-thinS" panose="02000503000000000000" pitchFamily="50" charset="-34"/>
                    <a:cs typeface="MV Boli" panose="02000500030200090000" pitchFamily="2" charset="0"/>
                    <a:sym typeface="Nunito"/>
                  </a:rPr>
                  <a:t>Question</a:t>
                </a:r>
                <a:endParaRPr sz="3200" b="1" dirty="0">
                  <a:solidFill>
                    <a:schemeClr val="dk1"/>
                  </a:solidFill>
                  <a:latin typeface="MV Boli" panose="02000500030200090000" pitchFamily="2" charset="0"/>
                  <a:ea typeface="nura-blossom-thinS" panose="02000503000000000000" pitchFamily="50" charset="-34"/>
                  <a:cs typeface="MV Boli" panose="02000500030200090000" pitchFamily="2" charset="0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E7E43AB-0258-C546-B29D-DE163DD85AF2}"/>
              </a:ext>
            </a:extLst>
          </p:cNvPr>
          <p:cNvSpPr txBox="1"/>
          <p:nvPr/>
        </p:nvSpPr>
        <p:spPr>
          <a:xfrm>
            <a:off x="2891187" y="292413"/>
            <a:ext cx="58497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คำถามถาม 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en-US" sz="3600" dirty="0">
                <a:latin typeface="Candy" panose="00000500000000000000" pitchFamily="2" charset="-34"/>
                <a:cs typeface="Candy" panose="00000500000000000000" pitchFamily="2" charset="-34"/>
              </a:rPr>
              <a:t>: </a:t>
            </a:r>
            <a:endParaRPr lang="th-TH" sz="3600" dirty="0"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lvl="0"/>
            <a:r>
              <a:rPr lang="th-TH" sz="3600" b="1" dirty="0">
                <a:latin typeface="Candy" panose="00000500000000000000" pitchFamily="2" charset="-34"/>
                <a:cs typeface="Candy" panose="00000500000000000000" pitchFamily="2" charset="-34"/>
              </a:rPr>
              <a:t>สมัยรัชกาลที่ 5 ได้นำสาขาวิชาใดเข้ามาสอนในโรงเรียนหลวง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671C603-D310-A363-D839-AC771D19E721}"/>
              </a:ext>
            </a:extLst>
          </p:cNvPr>
          <p:cNvSpPr txBox="1"/>
          <p:nvPr/>
        </p:nvSpPr>
        <p:spPr>
          <a:xfrm>
            <a:off x="3963815" y="3929106"/>
            <a:ext cx="4918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nura-blossom-thinS" panose="02000503000000000000" pitchFamily="50" charset="-34"/>
                <a:ea typeface="nura-blossom-thinS" panose="02000503000000000000" pitchFamily="50" charset="-34"/>
                <a:cs typeface="nura-blossom-thinS" panose="02000503000000000000" pitchFamily="50" charset="-34"/>
              </a:rPr>
              <a:t>Answer :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nura-blossom-thinS" panose="02000503000000000000" pitchFamily="50" charset="-34"/>
                <a:ea typeface="nura-blossom-thinS" panose="02000503000000000000" pitchFamily="50" charset="-34"/>
                <a:cs typeface="nura-blossom-thinS" panose="02000503000000000000" pitchFamily="50" charset="-34"/>
              </a:rPr>
              <a:t> </a:t>
            </a:r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Anaheim" panose="020B0604020202020204" charset="0"/>
                <a:cs typeface="Candy" panose="00000500000000000000" pitchFamily="2" charset="-34"/>
              </a:rPr>
              <a:t>วิชาการบัญชีตามแบบบัญชีคู่ </a:t>
            </a:r>
            <a:endParaRPr lang="th-TH" sz="3600" b="1" dirty="0">
              <a:solidFill>
                <a:schemeClr val="accent1">
                  <a:lumMod val="75000"/>
                </a:schemeClr>
              </a:solidFill>
              <a:latin typeface="Anaheim" panose="020B0604020202020204" charset="0"/>
              <a:ea typeface="nura-blossom-thinS" panose="02000503000000000000" pitchFamily="50" charset="-34"/>
              <a:cs typeface="Candy" panose="00000500000000000000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FC3631F-0160-181B-6A38-E23B5DD8D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77" y="2544280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CA056D55-9F52-EFE9-379D-44DE7B07C863}"/>
              </a:ext>
            </a:extLst>
          </p:cNvPr>
          <p:cNvSpPr/>
          <p:nvPr/>
        </p:nvSpPr>
        <p:spPr>
          <a:xfrm>
            <a:off x="2063476" y="386233"/>
            <a:ext cx="4165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ความหมายของการบัญชี</a:t>
            </a:r>
            <a:endParaRPr lang="th-TH" sz="4000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FE3A5A68-FC2B-ED18-7570-410283A4E15F}"/>
              </a:ext>
            </a:extLst>
          </p:cNvPr>
          <p:cNvSpPr/>
          <p:nvPr/>
        </p:nvSpPr>
        <p:spPr>
          <a:xfrm>
            <a:off x="394331" y="1234690"/>
            <a:ext cx="70033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	หมายถึง ศิลปะ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การเก็บรวบรวม</a:t>
            </a:r>
            <a:r>
              <a:rPr lang="th-TH" sz="3600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จดบันทึก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รายการหรือเหตุการณ์ที่เกี่ยวข้องกับการเงินในรูปของเงินตรา  </a:t>
            </a:r>
            <a:r>
              <a:rPr lang="th-TH" sz="3600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การจัดหมวดหมู่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ของรายการเหล่านั้น </a:t>
            </a:r>
            <a:r>
              <a:rPr lang="th-TH" sz="3600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สรุปผล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พร้อมทั้ง</a:t>
            </a:r>
            <a:r>
              <a:rPr lang="th-TH" sz="3600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ตีความหมาย</a:t>
            </a:r>
          </a:p>
        </p:txBody>
      </p:sp>
    </p:spTree>
    <p:extLst>
      <p:ext uri="{BB962C8B-B14F-4D97-AF65-F5344CB8AC3E}">
        <p14:creationId xmlns:p14="http://schemas.microsoft.com/office/powerpoint/2010/main" val="301774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1E93DC9-7A53-1498-2116-56ADD0ACCFDB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946A621-2B3B-9115-B46F-430808367B6A}"/>
              </a:ext>
            </a:extLst>
          </p:cNvPr>
          <p:cNvSpPr/>
          <p:nvPr/>
        </p:nvSpPr>
        <p:spPr>
          <a:xfrm>
            <a:off x="1099221" y="319942"/>
            <a:ext cx="66784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จากความหมายสามารถสรุปเป็นขั้นตอนดังนี้</a:t>
            </a:r>
          </a:p>
        </p:txBody>
      </p:sp>
      <p:sp>
        <p:nvSpPr>
          <p:cNvPr id="4" name="Google Shape;456;p27">
            <a:extLst>
              <a:ext uri="{FF2B5EF4-FFF2-40B4-BE49-F238E27FC236}">
                <a16:creationId xmlns:a16="http://schemas.microsoft.com/office/drawing/2014/main" id="{02F09FF4-AD03-546D-0EB0-24B252B763B0}"/>
              </a:ext>
            </a:extLst>
          </p:cNvPr>
          <p:cNvSpPr/>
          <p:nvPr/>
        </p:nvSpPr>
        <p:spPr>
          <a:xfrm>
            <a:off x="246580" y="1876287"/>
            <a:ext cx="2363056" cy="1966248"/>
          </a:xfrm>
          <a:prstGeom prst="homePlate">
            <a:avLst>
              <a:gd name="adj" fmla="val 30129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3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ea typeface="Muli"/>
                <a:cs typeface="Aksaramatee" panose="020B0500000000020004" pitchFamily="34" charset="-34"/>
                <a:sym typeface="Muli"/>
              </a:rPr>
              <a:t>การบันทึกรายการ</a:t>
            </a:r>
            <a:endParaRPr sz="3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ea typeface="Muli"/>
              <a:cs typeface="Aksaramatee" panose="020B0500000000020004" pitchFamily="34" charset="-34"/>
              <a:sym typeface="Muli"/>
            </a:endParaRPr>
          </a:p>
        </p:txBody>
      </p:sp>
      <p:sp>
        <p:nvSpPr>
          <p:cNvPr id="5" name="Google Shape;457;p27">
            <a:extLst>
              <a:ext uri="{FF2B5EF4-FFF2-40B4-BE49-F238E27FC236}">
                <a16:creationId xmlns:a16="http://schemas.microsoft.com/office/drawing/2014/main" id="{9CD992FA-644D-8422-2179-E0F9D8E31BBF}"/>
              </a:ext>
            </a:extLst>
          </p:cNvPr>
          <p:cNvSpPr/>
          <p:nvPr/>
        </p:nvSpPr>
        <p:spPr>
          <a:xfrm>
            <a:off x="3723435" y="1876287"/>
            <a:ext cx="3436259" cy="1966248"/>
          </a:xfrm>
          <a:prstGeom prst="chevron">
            <a:avLst>
              <a:gd name="adj" fmla="val 29853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3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ea typeface="Muli"/>
                <a:cs typeface="Aksaramatee" panose="020B0500000000020004" pitchFamily="34" charset="-34"/>
                <a:sym typeface="Muli"/>
              </a:rPr>
              <a:t>สรุปผล</a:t>
            </a:r>
            <a:endParaRPr sz="3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ea typeface="Muli"/>
              <a:cs typeface="Aksaramatee" panose="020B0500000000020004" pitchFamily="34" charset="-34"/>
              <a:sym typeface="Muli"/>
            </a:endParaRPr>
          </a:p>
        </p:txBody>
      </p:sp>
      <p:sp>
        <p:nvSpPr>
          <p:cNvPr id="6" name="Google Shape;458;p27">
            <a:extLst>
              <a:ext uri="{FF2B5EF4-FFF2-40B4-BE49-F238E27FC236}">
                <a16:creationId xmlns:a16="http://schemas.microsoft.com/office/drawing/2014/main" id="{CD9ED7B2-2A41-FE65-7FDF-C7CE9AFD052E}"/>
              </a:ext>
            </a:extLst>
          </p:cNvPr>
          <p:cNvSpPr/>
          <p:nvPr/>
        </p:nvSpPr>
        <p:spPr>
          <a:xfrm>
            <a:off x="6015967" y="1876287"/>
            <a:ext cx="2963648" cy="1966248"/>
          </a:xfrm>
          <a:prstGeom prst="chevron">
            <a:avLst>
              <a:gd name="adj" fmla="val 29853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3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ea typeface="Muli"/>
                <a:cs typeface="Aksaramatee" panose="020B0500000000020004" pitchFamily="34" charset="-34"/>
                <a:sym typeface="Muli"/>
              </a:rPr>
              <a:t>วิเคราะห์ความหมาย</a:t>
            </a:r>
            <a:endParaRPr sz="3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ea typeface="Muli"/>
              <a:cs typeface="Aksaramatee" panose="020B0500000000020004" pitchFamily="34" charset="-34"/>
              <a:sym typeface="Muli"/>
            </a:endParaRPr>
          </a:p>
        </p:txBody>
      </p:sp>
      <p:sp>
        <p:nvSpPr>
          <p:cNvPr id="7" name="Google Shape;457;p27">
            <a:extLst>
              <a:ext uri="{FF2B5EF4-FFF2-40B4-BE49-F238E27FC236}">
                <a16:creationId xmlns:a16="http://schemas.microsoft.com/office/drawing/2014/main" id="{D36E9288-BC4E-DFA1-375D-924A27340F72}"/>
              </a:ext>
            </a:extLst>
          </p:cNvPr>
          <p:cNvSpPr/>
          <p:nvPr/>
        </p:nvSpPr>
        <p:spPr>
          <a:xfrm>
            <a:off x="1986713" y="1876287"/>
            <a:ext cx="2451723" cy="1966248"/>
          </a:xfrm>
          <a:prstGeom prst="chevron">
            <a:avLst>
              <a:gd name="adj" fmla="val 29853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h-TH" sz="32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ea typeface="Muli"/>
                <a:cs typeface="Aksaramatee" panose="020B0500000000020004" pitchFamily="34" charset="-34"/>
                <a:sym typeface="Muli"/>
              </a:rPr>
              <a:t>จัดหมวดหมู่</a:t>
            </a:r>
            <a:endParaRPr sz="32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ea typeface="Muli"/>
              <a:cs typeface="Aksaramatee" panose="020B0500000000020004" pitchFamily="34" charset="-34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10144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19392F4D-879D-821C-FA42-91419A491A98}"/>
              </a:ext>
            </a:extLst>
          </p:cNvPr>
          <p:cNvSpPr/>
          <p:nvPr/>
        </p:nvSpPr>
        <p:spPr>
          <a:xfrm>
            <a:off x="2505492" y="135229"/>
            <a:ext cx="35605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ความสำคัญของการบัญชี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DF74B8B9-0BB1-EC58-7012-F54C9C5CB73F}"/>
              </a:ext>
            </a:extLst>
          </p:cNvPr>
          <p:cNvSpPr/>
          <p:nvPr/>
        </p:nvSpPr>
        <p:spPr>
          <a:xfrm>
            <a:off x="171393" y="944904"/>
            <a:ext cx="762066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/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1.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เพื่อให้เจ้าของกิจการสามารถควบคุมอย่างใกล้ชิดและสามารถแก้ไขได้ทันที</a:t>
            </a:r>
          </a:p>
          <a:p>
            <a:pPr marL="139700" lvl="0"/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2.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เพื่อช่วยให้เจ้าของกิจการนำข้อมูลทางการบัญชีไปเป็นแนวทางในการกำหนดนโยบายและการตัดสินใจ</a:t>
            </a:r>
          </a:p>
          <a:p>
            <a:pPr marL="139700" lvl="0"/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3.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เพื่อช่วยให้ทราบผลการดำเนินงานและฐานะการเงินของกิจการ</a:t>
            </a:r>
          </a:p>
          <a:p>
            <a:pPr marL="139700" lvl="0"/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  4.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เพื่อช่วยให้ทราบฐานะการเงินของกิจการในขณะใดขณะหนึ่งว่า กิจการมีผลการดำเนินงานในรอบปีที่ผ่านมา กิจการมีกำไรหรือขาดทุนเป็นจำนวนเท่าไร </a:t>
            </a:r>
          </a:p>
        </p:txBody>
      </p:sp>
    </p:spTree>
    <p:extLst>
      <p:ext uri="{BB962C8B-B14F-4D97-AF65-F5344CB8AC3E}">
        <p14:creationId xmlns:p14="http://schemas.microsoft.com/office/powerpoint/2010/main" val="335207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1"/>
          <p:cNvSpPr/>
          <p:nvPr/>
        </p:nvSpPr>
        <p:spPr>
          <a:xfrm>
            <a:off x="887375" y="658250"/>
            <a:ext cx="430200" cy="430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1"/>
          <p:cNvGrpSpPr/>
          <p:nvPr/>
        </p:nvGrpSpPr>
        <p:grpSpPr>
          <a:xfrm>
            <a:off x="7026054" y="86750"/>
            <a:ext cx="2023051" cy="2839330"/>
            <a:chOff x="5730654" y="826147"/>
            <a:chExt cx="2657618" cy="3491228"/>
          </a:xfrm>
        </p:grpSpPr>
        <p:grpSp>
          <p:nvGrpSpPr>
            <p:cNvPr id="595" name="Google Shape;595;p41"/>
            <p:cNvGrpSpPr/>
            <p:nvPr/>
          </p:nvGrpSpPr>
          <p:grpSpPr>
            <a:xfrm>
              <a:off x="5730654" y="826147"/>
              <a:ext cx="744716" cy="1019944"/>
              <a:chOff x="7761574" y="1327981"/>
              <a:chExt cx="314757" cy="431102"/>
            </a:xfrm>
          </p:grpSpPr>
          <p:sp>
            <p:nvSpPr>
              <p:cNvPr id="596" name="Google Shape;596;p41"/>
              <p:cNvSpPr/>
              <p:nvPr/>
            </p:nvSpPr>
            <p:spPr>
              <a:xfrm>
                <a:off x="7917187" y="1715514"/>
                <a:ext cx="7627" cy="3776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31" extrusionOk="0">
                    <a:moveTo>
                      <a:pt x="52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2"/>
                      <a:pt x="0" y="20"/>
                      <a:pt x="0" y="47"/>
                    </a:cubicBezTo>
                    <a:cubicBezTo>
                      <a:pt x="0" y="74"/>
                      <a:pt x="27" y="689"/>
                      <a:pt x="98" y="904"/>
                    </a:cubicBezTo>
                    <a:cubicBezTo>
                      <a:pt x="107" y="921"/>
                      <a:pt x="125" y="930"/>
                      <a:pt x="143" y="930"/>
                    </a:cubicBezTo>
                    <a:lnTo>
                      <a:pt x="152" y="930"/>
                    </a:lnTo>
                    <a:cubicBezTo>
                      <a:pt x="179" y="921"/>
                      <a:pt x="187" y="895"/>
                      <a:pt x="179" y="877"/>
                    </a:cubicBezTo>
                    <a:cubicBezTo>
                      <a:pt x="116" y="672"/>
                      <a:pt x="89" y="47"/>
                      <a:pt x="80" y="38"/>
                    </a:cubicBezTo>
                    <a:cubicBezTo>
                      <a:pt x="80" y="23"/>
                      <a:pt x="6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1"/>
              <p:cNvSpPr/>
              <p:nvPr/>
            </p:nvSpPr>
            <p:spPr>
              <a:xfrm>
                <a:off x="7906316" y="174780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36"/>
                      <a:pt x="36" y="99"/>
                    </a:cubicBezTo>
                    <a:cubicBezTo>
                      <a:pt x="9" y="125"/>
                      <a:pt x="1" y="161"/>
                      <a:pt x="1" y="197"/>
                    </a:cubicBezTo>
                    <a:cubicBezTo>
                      <a:pt x="1" y="223"/>
                      <a:pt x="18" y="277"/>
                      <a:pt x="134" y="277"/>
                    </a:cubicBezTo>
                    <a:cubicBezTo>
                      <a:pt x="232" y="277"/>
                      <a:pt x="375" y="241"/>
                      <a:pt x="447" y="179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45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1"/>
              <p:cNvSpPr/>
              <p:nvPr/>
            </p:nvSpPr>
            <p:spPr>
              <a:xfrm>
                <a:off x="7868670" y="1713688"/>
                <a:ext cx="9817" cy="37403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22" extrusionOk="0">
                    <a:moveTo>
                      <a:pt x="192" y="1"/>
                    </a:moveTo>
                    <a:cubicBezTo>
                      <a:pt x="173" y="1"/>
                      <a:pt x="160" y="15"/>
                      <a:pt x="152" y="30"/>
                    </a:cubicBezTo>
                    <a:cubicBezTo>
                      <a:pt x="143" y="56"/>
                      <a:pt x="1" y="663"/>
                      <a:pt x="1" y="886"/>
                    </a:cubicBezTo>
                    <a:cubicBezTo>
                      <a:pt x="1" y="904"/>
                      <a:pt x="27" y="922"/>
                      <a:pt x="45" y="922"/>
                    </a:cubicBezTo>
                    <a:cubicBezTo>
                      <a:pt x="72" y="922"/>
                      <a:pt x="90" y="904"/>
                      <a:pt x="90" y="877"/>
                    </a:cubicBezTo>
                    <a:cubicBezTo>
                      <a:pt x="81" y="672"/>
                      <a:pt x="233" y="56"/>
                      <a:pt x="233" y="56"/>
                    </a:cubicBezTo>
                    <a:cubicBezTo>
                      <a:pt x="242" y="30"/>
                      <a:pt x="224" y="12"/>
                      <a:pt x="206" y="3"/>
                    </a:cubicBezTo>
                    <a:cubicBezTo>
                      <a:pt x="201" y="1"/>
                      <a:pt x="19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1"/>
              <p:cNvSpPr/>
              <p:nvPr/>
            </p:nvSpPr>
            <p:spPr>
              <a:xfrm>
                <a:off x="7853133" y="1743829"/>
                <a:ext cx="20284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500" h="260" extrusionOk="0">
                    <a:moveTo>
                      <a:pt x="214" y="0"/>
                    </a:moveTo>
                    <a:cubicBezTo>
                      <a:pt x="98" y="0"/>
                      <a:pt x="27" y="45"/>
                      <a:pt x="9" y="125"/>
                    </a:cubicBezTo>
                    <a:cubicBezTo>
                      <a:pt x="0" y="143"/>
                      <a:pt x="9" y="170"/>
                      <a:pt x="18" y="188"/>
                    </a:cubicBezTo>
                    <a:cubicBezTo>
                      <a:pt x="71" y="259"/>
                      <a:pt x="232" y="259"/>
                      <a:pt x="268" y="259"/>
                    </a:cubicBezTo>
                    <a:cubicBezTo>
                      <a:pt x="321" y="259"/>
                      <a:pt x="464" y="250"/>
                      <a:pt x="491" y="170"/>
                    </a:cubicBezTo>
                    <a:cubicBezTo>
                      <a:pt x="500" y="143"/>
                      <a:pt x="491" y="116"/>
                      <a:pt x="473" y="98"/>
                    </a:cubicBezTo>
                    <a:cubicBezTo>
                      <a:pt x="428" y="36"/>
                      <a:pt x="303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1"/>
              <p:cNvSpPr/>
              <p:nvPr/>
            </p:nvSpPr>
            <p:spPr>
              <a:xfrm>
                <a:off x="7854187" y="1482134"/>
                <a:ext cx="68113" cy="35537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876" extrusionOk="0">
                    <a:moveTo>
                      <a:pt x="59" y="1"/>
                    </a:moveTo>
                    <a:cubicBezTo>
                      <a:pt x="52" y="1"/>
                      <a:pt x="43" y="4"/>
                      <a:pt x="37" y="10"/>
                    </a:cubicBezTo>
                    <a:cubicBezTo>
                      <a:pt x="10" y="19"/>
                      <a:pt x="1" y="46"/>
                      <a:pt x="19" y="64"/>
                    </a:cubicBezTo>
                    <a:cubicBezTo>
                      <a:pt x="402" y="733"/>
                      <a:pt x="875" y="876"/>
                      <a:pt x="1214" y="876"/>
                    </a:cubicBezTo>
                    <a:cubicBezTo>
                      <a:pt x="1464" y="876"/>
                      <a:pt x="1642" y="795"/>
                      <a:pt x="1651" y="795"/>
                    </a:cubicBezTo>
                    <a:cubicBezTo>
                      <a:pt x="1669" y="778"/>
                      <a:pt x="1678" y="760"/>
                      <a:pt x="1669" y="733"/>
                    </a:cubicBezTo>
                    <a:cubicBezTo>
                      <a:pt x="1663" y="720"/>
                      <a:pt x="1647" y="712"/>
                      <a:pt x="1628" y="712"/>
                    </a:cubicBezTo>
                    <a:cubicBezTo>
                      <a:pt x="1621" y="712"/>
                      <a:pt x="1614" y="713"/>
                      <a:pt x="1607" y="715"/>
                    </a:cubicBezTo>
                    <a:cubicBezTo>
                      <a:pt x="1592" y="723"/>
                      <a:pt x="1433" y="797"/>
                      <a:pt x="1207" y="797"/>
                    </a:cubicBezTo>
                    <a:cubicBezTo>
                      <a:pt x="897" y="797"/>
                      <a:pt x="461" y="658"/>
                      <a:pt x="90" y="19"/>
                    </a:cubicBezTo>
                    <a:cubicBezTo>
                      <a:pt x="85" y="8"/>
                      <a:pt x="72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1"/>
              <p:cNvSpPr/>
              <p:nvPr/>
            </p:nvSpPr>
            <p:spPr>
              <a:xfrm>
                <a:off x="7844249" y="1471992"/>
                <a:ext cx="19756" cy="1448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7" extrusionOk="0">
                    <a:moveTo>
                      <a:pt x="269" y="1"/>
                    </a:moveTo>
                    <a:cubicBezTo>
                      <a:pt x="267" y="1"/>
                      <a:pt x="265" y="1"/>
                      <a:pt x="264" y="2"/>
                    </a:cubicBezTo>
                    <a:cubicBezTo>
                      <a:pt x="219" y="20"/>
                      <a:pt x="264" y="180"/>
                      <a:pt x="264" y="180"/>
                    </a:cubicBezTo>
                    <a:cubicBezTo>
                      <a:pt x="264" y="180"/>
                      <a:pt x="167" y="61"/>
                      <a:pt x="123" y="61"/>
                    </a:cubicBezTo>
                    <a:cubicBezTo>
                      <a:pt x="119" y="61"/>
                      <a:pt x="115" y="62"/>
                      <a:pt x="112" y="64"/>
                    </a:cubicBezTo>
                    <a:cubicBezTo>
                      <a:pt x="85" y="91"/>
                      <a:pt x="192" y="269"/>
                      <a:pt x="192" y="269"/>
                    </a:cubicBezTo>
                    <a:cubicBezTo>
                      <a:pt x="192" y="269"/>
                      <a:pt x="101" y="201"/>
                      <a:pt x="51" y="201"/>
                    </a:cubicBezTo>
                    <a:cubicBezTo>
                      <a:pt x="38" y="201"/>
                      <a:pt x="28" y="205"/>
                      <a:pt x="23" y="216"/>
                    </a:cubicBezTo>
                    <a:cubicBezTo>
                      <a:pt x="1" y="260"/>
                      <a:pt x="164" y="357"/>
                      <a:pt x="273" y="357"/>
                    </a:cubicBezTo>
                    <a:cubicBezTo>
                      <a:pt x="297" y="357"/>
                      <a:pt x="319" y="352"/>
                      <a:pt x="335" y="341"/>
                    </a:cubicBezTo>
                    <a:cubicBezTo>
                      <a:pt x="433" y="287"/>
                      <a:pt x="487" y="100"/>
                      <a:pt x="433" y="82"/>
                    </a:cubicBezTo>
                    <a:cubicBezTo>
                      <a:pt x="430" y="81"/>
                      <a:pt x="427" y="80"/>
                      <a:pt x="424" y="80"/>
                    </a:cubicBezTo>
                    <a:cubicBezTo>
                      <a:pt x="375" y="80"/>
                      <a:pt x="335" y="207"/>
                      <a:pt x="335" y="207"/>
                    </a:cubicBezTo>
                    <a:cubicBezTo>
                      <a:pt x="335" y="207"/>
                      <a:pt x="310" y="1"/>
                      <a:pt x="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1"/>
              <p:cNvSpPr/>
              <p:nvPr/>
            </p:nvSpPr>
            <p:spPr>
              <a:xfrm>
                <a:off x="7980877" y="1333782"/>
                <a:ext cx="58295" cy="6896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700" extrusionOk="0">
                    <a:moveTo>
                      <a:pt x="446" y="1"/>
                    </a:moveTo>
                    <a:lnTo>
                      <a:pt x="446" y="10"/>
                    </a:lnTo>
                    <a:cubicBezTo>
                      <a:pt x="446" y="10"/>
                      <a:pt x="0" y="643"/>
                      <a:pt x="411" y="1250"/>
                    </a:cubicBezTo>
                    <a:cubicBezTo>
                      <a:pt x="668" y="1624"/>
                      <a:pt x="986" y="1699"/>
                      <a:pt x="1200" y="1699"/>
                    </a:cubicBezTo>
                    <a:cubicBezTo>
                      <a:pt x="1313" y="1699"/>
                      <a:pt x="1397" y="1678"/>
                      <a:pt x="1428" y="1669"/>
                    </a:cubicBezTo>
                    <a:cubicBezTo>
                      <a:pt x="1437" y="1526"/>
                      <a:pt x="1437" y="1393"/>
                      <a:pt x="1437" y="1268"/>
                    </a:cubicBezTo>
                    <a:cubicBezTo>
                      <a:pt x="1431" y="1268"/>
                      <a:pt x="1417" y="1269"/>
                      <a:pt x="1399" y="1269"/>
                    </a:cubicBezTo>
                    <a:cubicBezTo>
                      <a:pt x="1304" y="1269"/>
                      <a:pt x="1063" y="1244"/>
                      <a:pt x="848" y="946"/>
                    </a:cubicBezTo>
                    <a:cubicBezTo>
                      <a:pt x="634" y="652"/>
                      <a:pt x="830" y="170"/>
                      <a:pt x="848" y="126"/>
                    </a:cubicBezTo>
                    <a:cubicBezTo>
                      <a:pt x="741" y="81"/>
                      <a:pt x="598" y="37"/>
                      <a:pt x="4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1"/>
              <p:cNvSpPr/>
              <p:nvPr/>
            </p:nvSpPr>
            <p:spPr>
              <a:xfrm>
                <a:off x="8006556" y="1338853"/>
                <a:ext cx="32616" cy="46409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144" extrusionOk="0">
                    <a:moveTo>
                      <a:pt x="215" y="1"/>
                    </a:moveTo>
                    <a:cubicBezTo>
                      <a:pt x="197" y="45"/>
                      <a:pt x="1" y="527"/>
                      <a:pt x="215" y="821"/>
                    </a:cubicBezTo>
                    <a:cubicBezTo>
                      <a:pt x="430" y="1119"/>
                      <a:pt x="671" y="1144"/>
                      <a:pt x="766" y="1144"/>
                    </a:cubicBezTo>
                    <a:cubicBezTo>
                      <a:pt x="784" y="1144"/>
                      <a:pt x="798" y="1143"/>
                      <a:pt x="804" y="1143"/>
                    </a:cubicBezTo>
                    <a:cubicBezTo>
                      <a:pt x="795" y="670"/>
                      <a:pt x="688" y="304"/>
                      <a:pt x="465" y="135"/>
                    </a:cubicBezTo>
                    <a:cubicBezTo>
                      <a:pt x="402" y="81"/>
                      <a:pt x="313" y="36"/>
                      <a:pt x="2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7959499" y="1330171"/>
                <a:ext cx="79309" cy="9375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311" extrusionOk="0">
                    <a:moveTo>
                      <a:pt x="447" y="1"/>
                    </a:moveTo>
                    <a:cubicBezTo>
                      <a:pt x="385" y="63"/>
                      <a:pt x="1" y="563"/>
                      <a:pt x="179" y="1250"/>
                    </a:cubicBezTo>
                    <a:cubicBezTo>
                      <a:pt x="355" y="1898"/>
                      <a:pt x="996" y="2311"/>
                      <a:pt x="1494" y="2311"/>
                    </a:cubicBezTo>
                    <a:cubicBezTo>
                      <a:pt x="1654" y="2311"/>
                      <a:pt x="1799" y="2268"/>
                      <a:pt x="1910" y="2177"/>
                    </a:cubicBezTo>
                    <a:cubicBezTo>
                      <a:pt x="1928" y="2035"/>
                      <a:pt x="1946" y="1892"/>
                      <a:pt x="1955" y="1758"/>
                    </a:cubicBezTo>
                    <a:lnTo>
                      <a:pt x="1955" y="1758"/>
                    </a:lnTo>
                    <a:cubicBezTo>
                      <a:pt x="1924" y="1767"/>
                      <a:pt x="1840" y="1788"/>
                      <a:pt x="1727" y="1788"/>
                    </a:cubicBezTo>
                    <a:cubicBezTo>
                      <a:pt x="1513" y="1788"/>
                      <a:pt x="1195" y="1713"/>
                      <a:pt x="938" y="1339"/>
                    </a:cubicBezTo>
                    <a:cubicBezTo>
                      <a:pt x="527" y="732"/>
                      <a:pt x="973" y="99"/>
                      <a:pt x="973" y="99"/>
                    </a:cubicBezTo>
                    <a:lnTo>
                      <a:pt x="973" y="90"/>
                    </a:lnTo>
                    <a:cubicBezTo>
                      <a:pt x="813" y="54"/>
                      <a:pt x="634" y="27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7761574" y="1327981"/>
                <a:ext cx="275453" cy="214683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5292" extrusionOk="0">
                    <a:moveTo>
                      <a:pt x="4336" y="1"/>
                    </a:moveTo>
                    <a:cubicBezTo>
                      <a:pt x="2922" y="1"/>
                      <a:pt x="1255" y="300"/>
                      <a:pt x="526" y="1000"/>
                    </a:cubicBezTo>
                    <a:cubicBezTo>
                      <a:pt x="0" y="1509"/>
                      <a:pt x="36" y="2829"/>
                      <a:pt x="848" y="3132"/>
                    </a:cubicBezTo>
                    <a:cubicBezTo>
                      <a:pt x="1081" y="3220"/>
                      <a:pt x="1418" y="3246"/>
                      <a:pt x="1785" y="3246"/>
                    </a:cubicBezTo>
                    <a:cubicBezTo>
                      <a:pt x="2327" y="3246"/>
                      <a:pt x="2934" y="3189"/>
                      <a:pt x="3363" y="3189"/>
                    </a:cubicBezTo>
                    <a:cubicBezTo>
                      <a:pt x="3653" y="3189"/>
                      <a:pt x="3863" y="3215"/>
                      <a:pt x="3916" y="3302"/>
                    </a:cubicBezTo>
                    <a:cubicBezTo>
                      <a:pt x="4006" y="3436"/>
                      <a:pt x="3899" y="3873"/>
                      <a:pt x="3702" y="4453"/>
                    </a:cubicBezTo>
                    <a:cubicBezTo>
                      <a:pt x="3783" y="4497"/>
                      <a:pt x="4300" y="4756"/>
                      <a:pt x="4532" y="5291"/>
                    </a:cubicBezTo>
                    <a:lnTo>
                      <a:pt x="4755" y="5211"/>
                    </a:lnTo>
                    <a:cubicBezTo>
                      <a:pt x="4505" y="4747"/>
                      <a:pt x="4389" y="4140"/>
                      <a:pt x="4728" y="3436"/>
                    </a:cubicBezTo>
                    <a:cubicBezTo>
                      <a:pt x="5114" y="2644"/>
                      <a:pt x="6014" y="2539"/>
                      <a:pt x="6466" y="2539"/>
                    </a:cubicBezTo>
                    <a:cubicBezTo>
                      <a:pt x="6630" y="2539"/>
                      <a:pt x="6735" y="2553"/>
                      <a:pt x="6735" y="2553"/>
                    </a:cubicBezTo>
                    <a:lnTo>
                      <a:pt x="6744" y="2553"/>
                    </a:lnTo>
                    <a:cubicBezTo>
                      <a:pt x="6762" y="2445"/>
                      <a:pt x="6780" y="2338"/>
                      <a:pt x="6789" y="2231"/>
                    </a:cubicBezTo>
                    <a:lnTo>
                      <a:pt x="6789" y="2231"/>
                    </a:lnTo>
                    <a:cubicBezTo>
                      <a:pt x="6678" y="2322"/>
                      <a:pt x="6534" y="2365"/>
                      <a:pt x="6374" y="2365"/>
                    </a:cubicBezTo>
                    <a:cubicBezTo>
                      <a:pt x="5878" y="2365"/>
                      <a:pt x="5241" y="1952"/>
                      <a:pt x="5058" y="1304"/>
                    </a:cubicBezTo>
                    <a:cubicBezTo>
                      <a:pt x="4880" y="617"/>
                      <a:pt x="5264" y="117"/>
                      <a:pt x="5326" y="55"/>
                    </a:cubicBezTo>
                    <a:cubicBezTo>
                      <a:pt x="5024" y="19"/>
                      <a:pt x="4688" y="1"/>
                      <a:pt x="43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7939621" y="1430939"/>
                <a:ext cx="95577" cy="15152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35" extrusionOk="0">
                    <a:moveTo>
                      <a:pt x="2077" y="1"/>
                    </a:moveTo>
                    <a:cubicBezTo>
                      <a:pt x="1625" y="1"/>
                      <a:pt x="725" y="106"/>
                      <a:pt x="339" y="898"/>
                    </a:cubicBezTo>
                    <a:cubicBezTo>
                      <a:pt x="0" y="1602"/>
                      <a:pt x="116" y="2209"/>
                      <a:pt x="366" y="2673"/>
                    </a:cubicBezTo>
                    <a:cubicBezTo>
                      <a:pt x="696" y="3280"/>
                      <a:pt x="1249" y="3663"/>
                      <a:pt x="1356" y="3735"/>
                    </a:cubicBezTo>
                    <a:cubicBezTo>
                      <a:pt x="1419" y="3538"/>
                      <a:pt x="1490" y="3342"/>
                      <a:pt x="1553" y="3146"/>
                    </a:cubicBezTo>
                    <a:lnTo>
                      <a:pt x="1526" y="3137"/>
                    </a:lnTo>
                    <a:cubicBezTo>
                      <a:pt x="1526" y="3137"/>
                      <a:pt x="455" y="2441"/>
                      <a:pt x="660" y="1424"/>
                    </a:cubicBezTo>
                    <a:cubicBezTo>
                      <a:pt x="841" y="549"/>
                      <a:pt x="1582" y="421"/>
                      <a:pt x="1998" y="421"/>
                    </a:cubicBezTo>
                    <a:cubicBezTo>
                      <a:pt x="2159" y="421"/>
                      <a:pt x="2272" y="440"/>
                      <a:pt x="2284" y="443"/>
                    </a:cubicBezTo>
                    <a:cubicBezTo>
                      <a:pt x="2311" y="300"/>
                      <a:pt x="2338" y="157"/>
                      <a:pt x="2355" y="15"/>
                    </a:cubicBezTo>
                    <a:lnTo>
                      <a:pt x="2346" y="15"/>
                    </a:lnTo>
                    <a:cubicBezTo>
                      <a:pt x="2346" y="15"/>
                      <a:pt x="2241" y="1"/>
                      <a:pt x="20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7958079" y="1448018"/>
                <a:ext cx="74239" cy="110546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25" extrusionOk="0">
                    <a:moveTo>
                      <a:pt x="1543" y="0"/>
                    </a:moveTo>
                    <a:cubicBezTo>
                      <a:pt x="1127" y="0"/>
                      <a:pt x="386" y="128"/>
                      <a:pt x="205" y="1003"/>
                    </a:cubicBezTo>
                    <a:cubicBezTo>
                      <a:pt x="0" y="2020"/>
                      <a:pt x="1071" y="2716"/>
                      <a:pt x="1071" y="2716"/>
                    </a:cubicBezTo>
                    <a:lnTo>
                      <a:pt x="1098" y="2725"/>
                    </a:lnTo>
                    <a:cubicBezTo>
                      <a:pt x="1160" y="2537"/>
                      <a:pt x="1213" y="2350"/>
                      <a:pt x="1276" y="2163"/>
                    </a:cubicBezTo>
                    <a:lnTo>
                      <a:pt x="1240" y="2154"/>
                    </a:lnTo>
                    <a:cubicBezTo>
                      <a:pt x="1240" y="2154"/>
                      <a:pt x="651" y="1717"/>
                      <a:pt x="750" y="1173"/>
                    </a:cubicBezTo>
                    <a:cubicBezTo>
                      <a:pt x="848" y="601"/>
                      <a:pt x="1215" y="500"/>
                      <a:pt x="1462" y="500"/>
                    </a:cubicBezTo>
                    <a:cubicBezTo>
                      <a:pt x="1596" y="500"/>
                      <a:pt x="1695" y="530"/>
                      <a:pt x="1695" y="530"/>
                    </a:cubicBezTo>
                    <a:lnTo>
                      <a:pt x="1713" y="539"/>
                    </a:lnTo>
                    <a:cubicBezTo>
                      <a:pt x="1758" y="361"/>
                      <a:pt x="1793" y="191"/>
                      <a:pt x="1829" y="22"/>
                    </a:cubicBezTo>
                    <a:cubicBezTo>
                      <a:pt x="1817" y="19"/>
                      <a:pt x="1704" y="0"/>
                      <a:pt x="15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7984488" y="1468301"/>
                <a:ext cx="43123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663" extrusionOk="0">
                    <a:moveTo>
                      <a:pt x="811" y="0"/>
                    </a:moveTo>
                    <a:cubicBezTo>
                      <a:pt x="564" y="0"/>
                      <a:pt x="197" y="101"/>
                      <a:pt x="99" y="673"/>
                    </a:cubicBezTo>
                    <a:cubicBezTo>
                      <a:pt x="0" y="1217"/>
                      <a:pt x="589" y="1654"/>
                      <a:pt x="589" y="1654"/>
                    </a:cubicBezTo>
                    <a:lnTo>
                      <a:pt x="625" y="1663"/>
                    </a:lnTo>
                    <a:cubicBezTo>
                      <a:pt x="786" y="1119"/>
                      <a:pt x="937" y="565"/>
                      <a:pt x="1062" y="39"/>
                    </a:cubicBezTo>
                    <a:lnTo>
                      <a:pt x="1044" y="30"/>
                    </a:lnTo>
                    <a:cubicBezTo>
                      <a:pt x="1044" y="30"/>
                      <a:pt x="945" y="0"/>
                      <a:pt x="8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7853133" y="1539333"/>
                <a:ext cx="141540" cy="16726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123" extrusionOk="0">
                    <a:moveTo>
                      <a:pt x="2498" y="1"/>
                    </a:moveTo>
                    <a:lnTo>
                      <a:pt x="2275" y="81"/>
                    </a:lnTo>
                    <a:cubicBezTo>
                      <a:pt x="2418" y="402"/>
                      <a:pt x="2453" y="822"/>
                      <a:pt x="2248" y="1357"/>
                    </a:cubicBezTo>
                    <a:cubicBezTo>
                      <a:pt x="1874" y="2281"/>
                      <a:pt x="576" y="2312"/>
                      <a:pt x="403" y="2312"/>
                    </a:cubicBezTo>
                    <a:cubicBezTo>
                      <a:pt x="390" y="2312"/>
                      <a:pt x="384" y="2312"/>
                      <a:pt x="384" y="2312"/>
                    </a:cubicBezTo>
                    <a:cubicBezTo>
                      <a:pt x="125" y="3159"/>
                      <a:pt x="0" y="3864"/>
                      <a:pt x="232" y="4087"/>
                    </a:cubicBezTo>
                    <a:cubicBezTo>
                      <a:pt x="241" y="4096"/>
                      <a:pt x="259" y="4114"/>
                      <a:pt x="277" y="4122"/>
                    </a:cubicBezTo>
                    <a:cubicBezTo>
                      <a:pt x="312" y="3917"/>
                      <a:pt x="535" y="2838"/>
                      <a:pt x="1490" y="2463"/>
                    </a:cubicBezTo>
                    <a:cubicBezTo>
                      <a:pt x="1643" y="2405"/>
                      <a:pt x="1870" y="2364"/>
                      <a:pt x="2115" y="2364"/>
                    </a:cubicBezTo>
                    <a:cubicBezTo>
                      <a:pt x="2396" y="2364"/>
                      <a:pt x="2701" y="2418"/>
                      <a:pt x="2944" y="2561"/>
                    </a:cubicBezTo>
                    <a:lnTo>
                      <a:pt x="2953" y="2561"/>
                    </a:lnTo>
                    <a:cubicBezTo>
                      <a:pt x="3114" y="2133"/>
                      <a:pt x="3301" y="1616"/>
                      <a:pt x="3488" y="1063"/>
                    </a:cubicBezTo>
                    <a:cubicBezTo>
                      <a:pt x="3381" y="991"/>
                      <a:pt x="2828" y="608"/>
                      <a:pt x="2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7864329" y="1635233"/>
                <a:ext cx="108599" cy="81865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018" extrusionOk="0">
                    <a:moveTo>
                      <a:pt x="1839" y="0"/>
                    </a:moveTo>
                    <a:cubicBezTo>
                      <a:pt x="1594" y="0"/>
                      <a:pt x="1367" y="41"/>
                      <a:pt x="1214" y="99"/>
                    </a:cubicBezTo>
                    <a:cubicBezTo>
                      <a:pt x="259" y="474"/>
                      <a:pt x="36" y="1553"/>
                      <a:pt x="1" y="1758"/>
                    </a:cubicBezTo>
                    <a:cubicBezTo>
                      <a:pt x="117" y="1866"/>
                      <a:pt x="250" y="1955"/>
                      <a:pt x="393" y="2017"/>
                    </a:cubicBezTo>
                    <a:cubicBezTo>
                      <a:pt x="432" y="1813"/>
                      <a:pt x="747" y="452"/>
                      <a:pt x="1949" y="452"/>
                    </a:cubicBezTo>
                    <a:cubicBezTo>
                      <a:pt x="2115" y="452"/>
                      <a:pt x="2297" y="478"/>
                      <a:pt x="2499" y="536"/>
                    </a:cubicBezTo>
                    <a:lnTo>
                      <a:pt x="2552" y="554"/>
                    </a:lnTo>
                    <a:cubicBezTo>
                      <a:pt x="2588" y="447"/>
                      <a:pt x="2632" y="322"/>
                      <a:pt x="2677" y="197"/>
                    </a:cubicBezTo>
                    <a:lnTo>
                      <a:pt x="2668" y="197"/>
                    </a:lnTo>
                    <a:cubicBezTo>
                      <a:pt x="2425" y="54"/>
                      <a:pt x="2120" y="0"/>
                      <a:pt x="1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7880272" y="1653569"/>
                <a:ext cx="87626" cy="68924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699" extrusionOk="0">
                    <a:moveTo>
                      <a:pt x="1556" y="0"/>
                    </a:moveTo>
                    <a:cubicBezTo>
                      <a:pt x="354" y="0"/>
                      <a:pt x="39" y="1361"/>
                      <a:pt x="0" y="1565"/>
                    </a:cubicBezTo>
                    <a:cubicBezTo>
                      <a:pt x="179" y="1645"/>
                      <a:pt x="384" y="1690"/>
                      <a:pt x="580" y="1699"/>
                    </a:cubicBezTo>
                    <a:cubicBezTo>
                      <a:pt x="588" y="1530"/>
                      <a:pt x="683" y="612"/>
                      <a:pt x="1607" y="612"/>
                    </a:cubicBezTo>
                    <a:cubicBezTo>
                      <a:pt x="1707" y="612"/>
                      <a:pt x="1816" y="623"/>
                      <a:pt x="1936" y="646"/>
                    </a:cubicBezTo>
                    <a:lnTo>
                      <a:pt x="1945" y="655"/>
                    </a:lnTo>
                    <a:cubicBezTo>
                      <a:pt x="1999" y="512"/>
                      <a:pt x="2070" y="325"/>
                      <a:pt x="2159" y="102"/>
                    </a:cubicBezTo>
                    <a:lnTo>
                      <a:pt x="2106" y="84"/>
                    </a:lnTo>
                    <a:cubicBezTo>
                      <a:pt x="1904" y="26"/>
                      <a:pt x="1722" y="0"/>
                      <a:pt x="15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7903800" y="1678395"/>
                <a:ext cx="55375" cy="4413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088" extrusionOk="0">
                    <a:moveTo>
                      <a:pt x="1027" y="0"/>
                    </a:moveTo>
                    <a:cubicBezTo>
                      <a:pt x="103" y="0"/>
                      <a:pt x="8" y="918"/>
                      <a:pt x="0" y="1087"/>
                    </a:cubicBezTo>
                    <a:cubicBezTo>
                      <a:pt x="8" y="1087"/>
                      <a:pt x="16" y="1087"/>
                      <a:pt x="24" y="1087"/>
                    </a:cubicBezTo>
                    <a:cubicBezTo>
                      <a:pt x="551" y="1087"/>
                      <a:pt x="1074" y="801"/>
                      <a:pt x="1320" y="168"/>
                    </a:cubicBezTo>
                    <a:cubicBezTo>
                      <a:pt x="1329" y="132"/>
                      <a:pt x="1347" y="88"/>
                      <a:pt x="1365" y="43"/>
                    </a:cubicBezTo>
                    <a:lnTo>
                      <a:pt x="1356" y="34"/>
                    </a:lnTo>
                    <a:cubicBezTo>
                      <a:pt x="1236" y="11"/>
                      <a:pt x="1127" y="0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7868670" y="1508584"/>
                <a:ext cx="84015" cy="124542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070" extrusionOk="0">
                    <a:moveTo>
                      <a:pt x="1062" y="1"/>
                    </a:moveTo>
                    <a:cubicBezTo>
                      <a:pt x="1027" y="108"/>
                      <a:pt x="991" y="215"/>
                      <a:pt x="955" y="331"/>
                    </a:cubicBezTo>
                    <a:cubicBezTo>
                      <a:pt x="955" y="331"/>
                      <a:pt x="1722" y="821"/>
                      <a:pt x="1508" y="1714"/>
                    </a:cubicBezTo>
                    <a:cubicBezTo>
                      <a:pt x="1321" y="2496"/>
                      <a:pt x="446" y="2544"/>
                      <a:pt x="234" y="2544"/>
                    </a:cubicBezTo>
                    <a:cubicBezTo>
                      <a:pt x="205" y="2544"/>
                      <a:pt x="188" y="2543"/>
                      <a:pt x="188" y="2543"/>
                    </a:cubicBezTo>
                    <a:lnTo>
                      <a:pt x="170" y="2534"/>
                    </a:lnTo>
                    <a:cubicBezTo>
                      <a:pt x="108" y="2722"/>
                      <a:pt x="54" y="2900"/>
                      <a:pt x="1" y="3070"/>
                    </a:cubicBezTo>
                    <a:cubicBezTo>
                      <a:pt x="1" y="3070"/>
                      <a:pt x="7" y="3070"/>
                      <a:pt x="20" y="3070"/>
                    </a:cubicBezTo>
                    <a:cubicBezTo>
                      <a:pt x="193" y="3070"/>
                      <a:pt x="1491" y="3039"/>
                      <a:pt x="1865" y="2115"/>
                    </a:cubicBezTo>
                    <a:cubicBezTo>
                      <a:pt x="2070" y="1580"/>
                      <a:pt x="2035" y="1160"/>
                      <a:pt x="1892" y="839"/>
                    </a:cubicBezTo>
                    <a:cubicBezTo>
                      <a:pt x="1660" y="304"/>
                      <a:pt x="1143" y="45"/>
                      <a:pt x="10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7875566" y="1521971"/>
                <a:ext cx="63001" cy="8985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215" extrusionOk="0">
                    <a:moveTo>
                      <a:pt x="785" y="1"/>
                    </a:moveTo>
                    <a:cubicBezTo>
                      <a:pt x="732" y="143"/>
                      <a:pt x="678" y="286"/>
                      <a:pt x="625" y="438"/>
                    </a:cubicBezTo>
                    <a:lnTo>
                      <a:pt x="634" y="447"/>
                    </a:lnTo>
                    <a:cubicBezTo>
                      <a:pt x="634" y="447"/>
                      <a:pt x="1098" y="706"/>
                      <a:pt x="973" y="1223"/>
                    </a:cubicBezTo>
                    <a:cubicBezTo>
                      <a:pt x="878" y="1600"/>
                      <a:pt x="431" y="1635"/>
                      <a:pt x="266" y="1635"/>
                    </a:cubicBezTo>
                    <a:cubicBezTo>
                      <a:pt x="228" y="1635"/>
                      <a:pt x="205" y="1633"/>
                      <a:pt x="205" y="1633"/>
                    </a:cubicBezTo>
                    <a:lnTo>
                      <a:pt x="196" y="1633"/>
                    </a:lnTo>
                    <a:cubicBezTo>
                      <a:pt x="125" y="1830"/>
                      <a:pt x="63" y="2017"/>
                      <a:pt x="0" y="2204"/>
                    </a:cubicBezTo>
                    <a:lnTo>
                      <a:pt x="18" y="2213"/>
                    </a:lnTo>
                    <a:cubicBezTo>
                      <a:pt x="18" y="2213"/>
                      <a:pt x="35" y="2214"/>
                      <a:pt x="64" y="2214"/>
                    </a:cubicBezTo>
                    <a:cubicBezTo>
                      <a:pt x="276" y="2214"/>
                      <a:pt x="1151" y="2166"/>
                      <a:pt x="1338" y="1384"/>
                    </a:cubicBezTo>
                    <a:cubicBezTo>
                      <a:pt x="1552" y="491"/>
                      <a:pt x="785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7883517" y="1539698"/>
                <a:ext cx="36592" cy="4864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199" extrusionOk="0">
                    <a:moveTo>
                      <a:pt x="429" y="1"/>
                    </a:moveTo>
                    <a:cubicBezTo>
                      <a:pt x="295" y="384"/>
                      <a:pt x="143" y="795"/>
                      <a:pt x="0" y="1196"/>
                    </a:cubicBezTo>
                    <a:lnTo>
                      <a:pt x="9" y="1196"/>
                    </a:lnTo>
                    <a:cubicBezTo>
                      <a:pt x="9" y="1196"/>
                      <a:pt x="32" y="1198"/>
                      <a:pt x="70" y="1198"/>
                    </a:cubicBezTo>
                    <a:cubicBezTo>
                      <a:pt x="235" y="1198"/>
                      <a:pt x="682" y="1163"/>
                      <a:pt x="777" y="786"/>
                    </a:cubicBezTo>
                    <a:cubicBezTo>
                      <a:pt x="902" y="269"/>
                      <a:pt x="438" y="10"/>
                      <a:pt x="438" y="10"/>
                    </a:cubicBezTo>
                    <a:lnTo>
                      <a:pt x="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7816947" y="1377959"/>
                <a:ext cx="18458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6" extrusionOk="0">
                    <a:moveTo>
                      <a:pt x="223" y="0"/>
                    </a:moveTo>
                    <a:cubicBezTo>
                      <a:pt x="98" y="0"/>
                      <a:pt x="0" y="107"/>
                      <a:pt x="0" y="232"/>
                    </a:cubicBezTo>
                    <a:cubicBezTo>
                      <a:pt x="0" y="357"/>
                      <a:pt x="98" y="455"/>
                      <a:pt x="223" y="455"/>
                    </a:cubicBezTo>
                    <a:cubicBezTo>
                      <a:pt x="348" y="455"/>
                      <a:pt x="455" y="357"/>
                      <a:pt x="455" y="232"/>
                    </a:cubicBezTo>
                    <a:cubicBezTo>
                      <a:pt x="455" y="107"/>
                      <a:pt x="34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41"/>
              <p:cNvSpPr/>
              <p:nvPr/>
            </p:nvSpPr>
            <p:spPr>
              <a:xfrm>
                <a:off x="7912847" y="1367087"/>
                <a:ext cx="18499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456" h="447" extrusionOk="0">
                    <a:moveTo>
                      <a:pt x="232" y="1"/>
                    </a:moveTo>
                    <a:cubicBezTo>
                      <a:pt x="107" y="1"/>
                      <a:pt x="0" y="99"/>
                      <a:pt x="0" y="224"/>
                    </a:cubicBezTo>
                    <a:cubicBezTo>
                      <a:pt x="0" y="348"/>
                      <a:pt x="107" y="447"/>
                      <a:pt x="232" y="447"/>
                    </a:cubicBezTo>
                    <a:cubicBezTo>
                      <a:pt x="357" y="447"/>
                      <a:pt x="455" y="348"/>
                      <a:pt x="455" y="224"/>
                    </a:cubicBezTo>
                    <a:cubicBezTo>
                      <a:pt x="455" y="99"/>
                      <a:pt x="35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41"/>
              <p:cNvSpPr/>
              <p:nvPr/>
            </p:nvSpPr>
            <p:spPr>
              <a:xfrm>
                <a:off x="7835973" y="1379784"/>
                <a:ext cx="72900" cy="2718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70" extrusionOk="0">
                    <a:moveTo>
                      <a:pt x="1570" y="1"/>
                    </a:moveTo>
                    <a:cubicBezTo>
                      <a:pt x="1437" y="1"/>
                      <a:pt x="1237" y="120"/>
                      <a:pt x="905" y="151"/>
                    </a:cubicBezTo>
                    <a:cubicBezTo>
                      <a:pt x="871" y="154"/>
                      <a:pt x="839" y="156"/>
                      <a:pt x="807" y="156"/>
                    </a:cubicBezTo>
                    <a:cubicBezTo>
                      <a:pt x="594" y="156"/>
                      <a:pt x="424" y="97"/>
                      <a:pt x="302" y="97"/>
                    </a:cubicBezTo>
                    <a:cubicBezTo>
                      <a:pt x="225" y="97"/>
                      <a:pt x="167" y="120"/>
                      <a:pt x="129" y="196"/>
                    </a:cubicBezTo>
                    <a:cubicBezTo>
                      <a:pt x="1" y="436"/>
                      <a:pt x="282" y="669"/>
                      <a:pt x="838" y="669"/>
                    </a:cubicBezTo>
                    <a:cubicBezTo>
                      <a:pt x="901" y="669"/>
                      <a:pt x="968" y="666"/>
                      <a:pt x="1039" y="660"/>
                    </a:cubicBezTo>
                    <a:cubicBezTo>
                      <a:pt x="1735" y="598"/>
                      <a:pt x="1797" y="214"/>
                      <a:pt x="1708" y="80"/>
                    </a:cubicBezTo>
                    <a:cubicBezTo>
                      <a:pt x="1671" y="22"/>
                      <a:pt x="1627" y="1"/>
                      <a:pt x="1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99544" y="1402177"/>
                <a:ext cx="35862" cy="362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4" extrusionOk="0">
                    <a:moveTo>
                      <a:pt x="438" y="1"/>
                    </a:moveTo>
                    <a:cubicBezTo>
                      <a:pt x="197" y="1"/>
                      <a:pt x="1" y="206"/>
                      <a:pt x="1" y="447"/>
                    </a:cubicBezTo>
                    <a:cubicBezTo>
                      <a:pt x="1" y="688"/>
                      <a:pt x="197" y="893"/>
                      <a:pt x="438" y="893"/>
                    </a:cubicBezTo>
                    <a:cubicBezTo>
                      <a:pt x="688" y="893"/>
                      <a:pt x="884" y="688"/>
                      <a:pt x="884" y="447"/>
                    </a:cubicBezTo>
                    <a:cubicBezTo>
                      <a:pt x="884" y="206"/>
                      <a:pt x="688" y="1"/>
                      <a:pt x="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7916092" y="1393861"/>
                <a:ext cx="35862" cy="3622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93" extrusionOk="0">
                    <a:moveTo>
                      <a:pt x="446" y="1"/>
                    </a:moveTo>
                    <a:cubicBezTo>
                      <a:pt x="197" y="1"/>
                      <a:pt x="0" y="206"/>
                      <a:pt x="0" y="447"/>
                    </a:cubicBezTo>
                    <a:cubicBezTo>
                      <a:pt x="0" y="697"/>
                      <a:pt x="197" y="893"/>
                      <a:pt x="446" y="893"/>
                    </a:cubicBezTo>
                    <a:cubicBezTo>
                      <a:pt x="687" y="893"/>
                      <a:pt x="884" y="697"/>
                      <a:pt x="884" y="447"/>
                    </a:cubicBezTo>
                    <a:cubicBezTo>
                      <a:pt x="884" y="206"/>
                      <a:pt x="687" y="1"/>
                      <a:pt x="4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7840435" y="1384450"/>
                <a:ext cx="65557" cy="1249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08" extrusionOk="0">
                    <a:moveTo>
                      <a:pt x="1589" y="1"/>
                    </a:moveTo>
                    <a:cubicBezTo>
                      <a:pt x="1589" y="1"/>
                      <a:pt x="1571" y="19"/>
                      <a:pt x="1535" y="45"/>
                    </a:cubicBezTo>
                    <a:cubicBezTo>
                      <a:pt x="1500" y="63"/>
                      <a:pt x="1437" y="90"/>
                      <a:pt x="1366" y="126"/>
                    </a:cubicBezTo>
                    <a:cubicBezTo>
                      <a:pt x="1330" y="135"/>
                      <a:pt x="1294" y="152"/>
                      <a:pt x="1250" y="161"/>
                    </a:cubicBezTo>
                    <a:cubicBezTo>
                      <a:pt x="1214" y="179"/>
                      <a:pt x="1170" y="188"/>
                      <a:pt x="1125" y="197"/>
                    </a:cubicBezTo>
                    <a:cubicBezTo>
                      <a:pt x="1071" y="215"/>
                      <a:pt x="1027" y="224"/>
                      <a:pt x="973" y="224"/>
                    </a:cubicBezTo>
                    <a:cubicBezTo>
                      <a:pt x="929" y="233"/>
                      <a:pt x="875" y="242"/>
                      <a:pt x="822" y="242"/>
                    </a:cubicBezTo>
                    <a:cubicBezTo>
                      <a:pt x="792" y="242"/>
                      <a:pt x="758" y="246"/>
                      <a:pt x="723" y="246"/>
                    </a:cubicBezTo>
                    <a:cubicBezTo>
                      <a:pt x="706" y="246"/>
                      <a:pt x="688" y="245"/>
                      <a:pt x="670" y="242"/>
                    </a:cubicBezTo>
                    <a:lnTo>
                      <a:pt x="527" y="242"/>
                    </a:lnTo>
                    <a:cubicBezTo>
                      <a:pt x="429" y="233"/>
                      <a:pt x="340" y="224"/>
                      <a:pt x="269" y="206"/>
                    </a:cubicBezTo>
                    <a:cubicBezTo>
                      <a:pt x="117" y="179"/>
                      <a:pt x="19" y="144"/>
                      <a:pt x="19" y="144"/>
                    </a:cubicBezTo>
                    <a:cubicBezTo>
                      <a:pt x="10" y="144"/>
                      <a:pt x="1" y="144"/>
                      <a:pt x="1" y="152"/>
                    </a:cubicBezTo>
                    <a:cubicBezTo>
                      <a:pt x="1" y="161"/>
                      <a:pt x="1" y="170"/>
                      <a:pt x="10" y="170"/>
                    </a:cubicBezTo>
                    <a:cubicBezTo>
                      <a:pt x="10" y="170"/>
                      <a:pt x="108" y="215"/>
                      <a:pt x="260" y="259"/>
                    </a:cubicBezTo>
                    <a:cubicBezTo>
                      <a:pt x="331" y="277"/>
                      <a:pt x="420" y="286"/>
                      <a:pt x="518" y="295"/>
                    </a:cubicBezTo>
                    <a:cubicBezTo>
                      <a:pt x="588" y="301"/>
                      <a:pt x="662" y="308"/>
                      <a:pt x="737" y="308"/>
                    </a:cubicBezTo>
                    <a:cubicBezTo>
                      <a:pt x="768" y="308"/>
                      <a:pt x="799" y="307"/>
                      <a:pt x="831" y="304"/>
                    </a:cubicBezTo>
                    <a:cubicBezTo>
                      <a:pt x="884" y="304"/>
                      <a:pt x="938" y="295"/>
                      <a:pt x="982" y="286"/>
                    </a:cubicBezTo>
                    <a:cubicBezTo>
                      <a:pt x="1036" y="277"/>
                      <a:pt x="1089" y="268"/>
                      <a:pt x="1134" y="259"/>
                    </a:cubicBezTo>
                    <a:cubicBezTo>
                      <a:pt x="1178" y="251"/>
                      <a:pt x="1232" y="233"/>
                      <a:pt x="1268" y="215"/>
                    </a:cubicBezTo>
                    <a:cubicBezTo>
                      <a:pt x="1312" y="206"/>
                      <a:pt x="1357" y="188"/>
                      <a:pt x="1393" y="170"/>
                    </a:cubicBezTo>
                    <a:cubicBezTo>
                      <a:pt x="1535" y="99"/>
                      <a:pt x="1616" y="28"/>
                      <a:pt x="1616" y="28"/>
                    </a:cubicBezTo>
                    <a:cubicBezTo>
                      <a:pt x="1616" y="19"/>
                      <a:pt x="1616" y="10"/>
                      <a:pt x="1616" y="10"/>
                    </a:cubicBezTo>
                    <a:cubicBezTo>
                      <a:pt x="1607" y="1"/>
                      <a:pt x="1598" y="1"/>
                      <a:pt x="1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996779" y="1452034"/>
                <a:ext cx="68072" cy="58052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31" extrusionOk="0">
                    <a:moveTo>
                      <a:pt x="1623" y="1"/>
                    </a:moveTo>
                    <a:cubicBezTo>
                      <a:pt x="1607" y="1"/>
                      <a:pt x="1589" y="15"/>
                      <a:pt x="1589" y="30"/>
                    </a:cubicBezTo>
                    <a:cubicBezTo>
                      <a:pt x="1289" y="1220"/>
                      <a:pt x="523" y="1351"/>
                      <a:pt x="200" y="1351"/>
                    </a:cubicBezTo>
                    <a:cubicBezTo>
                      <a:pt x="118" y="1351"/>
                      <a:pt x="65" y="1343"/>
                      <a:pt x="54" y="1341"/>
                    </a:cubicBezTo>
                    <a:cubicBezTo>
                      <a:pt x="36" y="1341"/>
                      <a:pt x="10" y="1350"/>
                      <a:pt x="10" y="1377"/>
                    </a:cubicBezTo>
                    <a:cubicBezTo>
                      <a:pt x="1" y="1395"/>
                      <a:pt x="19" y="1421"/>
                      <a:pt x="45" y="1421"/>
                    </a:cubicBezTo>
                    <a:cubicBezTo>
                      <a:pt x="45" y="1421"/>
                      <a:pt x="99" y="1430"/>
                      <a:pt x="179" y="1430"/>
                    </a:cubicBezTo>
                    <a:cubicBezTo>
                      <a:pt x="509" y="1430"/>
                      <a:pt x="1357" y="1305"/>
                      <a:pt x="1669" y="57"/>
                    </a:cubicBezTo>
                    <a:cubicBezTo>
                      <a:pt x="1678" y="30"/>
                      <a:pt x="1660" y="3"/>
                      <a:pt x="1633" y="3"/>
                    </a:cubicBezTo>
                    <a:cubicBezTo>
                      <a:pt x="1630" y="1"/>
                      <a:pt x="1626" y="1"/>
                      <a:pt x="16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8051423" y="1439458"/>
                <a:ext cx="24908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432" extrusionOk="0">
                    <a:moveTo>
                      <a:pt x="212" y="1"/>
                    </a:moveTo>
                    <a:cubicBezTo>
                      <a:pt x="163" y="1"/>
                      <a:pt x="206" y="268"/>
                      <a:pt x="206" y="268"/>
                    </a:cubicBezTo>
                    <a:cubicBezTo>
                      <a:pt x="206" y="268"/>
                      <a:pt x="130" y="145"/>
                      <a:pt x="76" y="145"/>
                    </a:cubicBezTo>
                    <a:cubicBezTo>
                      <a:pt x="68" y="145"/>
                      <a:pt x="61" y="147"/>
                      <a:pt x="54" y="152"/>
                    </a:cubicBezTo>
                    <a:cubicBezTo>
                      <a:pt x="1" y="197"/>
                      <a:pt x="126" y="393"/>
                      <a:pt x="251" y="429"/>
                    </a:cubicBezTo>
                    <a:cubicBezTo>
                      <a:pt x="257" y="430"/>
                      <a:pt x="265" y="431"/>
                      <a:pt x="272" y="431"/>
                    </a:cubicBezTo>
                    <a:cubicBezTo>
                      <a:pt x="401" y="431"/>
                      <a:pt x="614" y="221"/>
                      <a:pt x="572" y="170"/>
                    </a:cubicBezTo>
                    <a:cubicBezTo>
                      <a:pt x="566" y="163"/>
                      <a:pt x="558" y="160"/>
                      <a:pt x="549" y="160"/>
                    </a:cubicBezTo>
                    <a:cubicBezTo>
                      <a:pt x="493" y="160"/>
                      <a:pt x="393" y="286"/>
                      <a:pt x="393" y="286"/>
                    </a:cubicBezTo>
                    <a:cubicBezTo>
                      <a:pt x="393" y="286"/>
                      <a:pt x="465" y="45"/>
                      <a:pt x="420" y="28"/>
                    </a:cubicBezTo>
                    <a:cubicBezTo>
                      <a:pt x="417" y="26"/>
                      <a:pt x="414" y="25"/>
                      <a:pt x="410" y="25"/>
                    </a:cubicBezTo>
                    <a:cubicBezTo>
                      <a:pt x="357" y="25"/>
                      <a:pt x="286" y="215"/>
                      <a:pt x="286" y="215"/>
                    </a:cubicBezTo>
                    <a:cubicBezTo>
                      <a:pt x="286" y="215"/>
                      <a:pt x="277" y="10"/>
                      <a:pt x="215" y="1"/>
                    </a:cubicBezTo>
                    <a:cubicBezTo>
                      <a:pt x="214" y="1"/>
                      <a:pt x="21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1"/>
              <p:cNvSpPr/>
              <p:nvPr/>
            </p:nvSpPr>
            <p:spPr>
              <a:xfrm>
                <a:off x="7839381" y="1387735"/>
                <a:ext cx="2921" cy="6896"/>
              </a:xfrm>
              <a:custGeom>
                <a:avLst/>
                <a:gdLst/>
                <a:ahLst/>
                <a:cxnLst/>
                <a:rect l="l" t="t" r="r" b="b"/>
                <a:pathLst>
                  <a:path w="72" h="170" extrusionOk="0">
                    <a:moveTo>
                      <a:pt x="45" y="0"/>
                    </a:moveTo>
                    <a:cubicBezTo>
                      <a:pt x="0" y="63"/>
                      <a:pt x="18" y="170"/>
                      <a:pt x="18" y="170"/>
                    </a:cubicBezTo>
                    <a:lnTo>
                      <a:pt x="71" y="89"/>
                    </a:lnTo>
                    <a:cubicBezTo>
                      <a:pt x="45" y="63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7903800" y="1381934"/>
                <a:ext cx="2921" cy="6531"/>
              </a:xfrm>
              <a:custGeom>
                <a:avLst/>
                <a:gdLst/>
                <a:ahLst/>
                <a:cxnLst/>
                <a:rect l="l" t="t" r="r" b="b"/>
                <a:pathLst>
                  <a:path w="72" h="161" extrusionOk="0">
                    <a:moveTo>
                      <a:pt x="18" y="0"/>
                    </a:moveTo>
                    <a:cubicBezTo>
                      <a:pt x="18" y="0"/>
                      <a:pt x="27" y="63"/>
                      <a:pt x="0" y="90"/>
                    </a:cubicBezTo>
                    <a:lnTo>
                      <a:pt x="71" y="161"/>
                    </a:lnTo>
                    <a:cubicBezTo>
                      <a:pt x="71" y="161"/>
                      <a:pt x="71" y="54"/>
                      <a:pt x="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41"/>
            <p:cNvGrpSpPr/>
            <p:nvPr/>
          </p:nvGrpSpPr>
          <p:grpSpPr>
            <a:xfrm>
              <a:off x="5866273" y="1142268"/>
              <a:ext cx="2521998" cy="3175106"/>
              <a:chOff x="5785898" y="1088456"/>
              <a:chExt cx="2521998" cy="3175106"/>
            </a:xfrm>
          </p:grpSpPr>
          <p:grpSp>
            <p:nvGrpSpPr>
              <p:cNvPr id="627" name="Google Shape;627;p41"/>
              <p:cNvGrpSpPr/>
              <p:nvPr/>
            </p:nvGrpSpPr>
            <p:grpSpPr>
              <a:xfrm>
                <a:off x="6453603" y="1088456"/>
                <a:ext cx="1854294" cy="2202558"/>
                <a:chOff x="5745753" y="1521956"/>
                <a:chExt cx="1854294" cy="2202558"/>
              </a:xfrm>
            </p:grpSpPr>
            <p:sp>
              <p:nvSpPr>
                <p:cNvPr id="628" name="Google Shape;628;p41"/>
                <p:cNvSpPr/>
                <p:nvPr/>
              </p:nvSpPr>
              <p:spPr>
                <a:xfrm>
                  <a:off x="5844180" y="2256132"/>
                  <a:ext cx="1643933" cy="87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0" h="6745" extrusionOk="0">
                      <a:moveTo>
                        <a:pt x="2213" y="0"/>
                      </a:moveTo>
                      <a:cubicBezTo>
                        <a:pt x="1374" y="1044"/>
                        <a:pt x="910" y="2364"/>
                        <a:pt x="0" y="3345"/>
                      </a:cubicBezTo>
                      <a:cubicBezTo>
                        <a:pt x="848" y="3693"/>
                        <a:pt x="1508" y="4862"/>
                        <a:pt x="1999" y="5486"/>
                      </a:cubicBezTo>
                      <a:cubicBezTo>
                        <a:pt x="2195" y="5745"/>
                        <a:pt x="2409" y="5995"/>
                        <a:pt x="2623" y="6218"/>
                      </a:cubicBezTo>
                      <a:cubicBezTo>
                        <a:pt x="3979" y="5656"/>
                        <a:pt x="3836" y="4300"/>
                        <a:pt x="4381" y="3194"/>
                      </a:cubicBezTo>
                      <a:cubicBezTo>
                        <a:pt x="4670" y="2600"/>
                        <a:pt x="5232" y="2292"/>
                        <a:pt x="5862" y="2292"/>
                      </a:cubicBezTo>
                      <a:cubicBezTo>
                        <a:pt x="5970" y="2292"/>
                        <a:pt x="6080" y="2301"/>
                        <a:pt x="6192" y="2319"/>
                      </a:cubicBezTo>
                      <a:cubicBezTo>
                        <a:pt x="8038" y="2632"/>
                        <a:pt x="9323" y="5031"/>
                        <a:pt x="9715" y="6744"/>
                      </a:cubicBezTo>
                      <a:cubicBezTo>
                        <a:pt x="10063" y="6441"/>
                        <a:pt x="10384" y="6093"/>
                        <a:pt x="10661" y="5709"/>
                      </a:cubicBezTo>
                      <a:cubicBezTo>
                        <a:pt x="11178" y="4987"/>
                        <a:pt x="11785" y="4068"/>
                        <a:pt x="12659" y="3881"/>
                      </a:cubicBezTo>
                      <a:cubicBezTo>
                        <a:pt x="11839" y="3274"/>
                        <a:pt x="11339" y="2293"/>
                        <a:pt x="10839" y="1418"/>
                      </a:cubicBezTo>
                      <a:cubicBezTo>
                        <a:pt x="10625" y="1062"/>
                        <a:pt x="10402" y="714"/>
                        <a:pt x="10161" y="393"/>
                      </a:cubicBezTo>
                      <a:cubicBezTo>
                        <a:pt x="9072" y="771"/>
                        <a:pt x="7925" y="948"/>
                        <a:pt x="6775" y="948"/>
                      </a:cubicBezTo>
                      <a:cubicBezTo>
                        <a:pt x="5241" y="948"/>
                        <a:pt x="3701" y="633"/>
                        <a:pt x="2284" y="62"/>
                      </a:cubicBezTo>
                      <a:cubicBezTo>
                        <a:pt x="2248" y="54"/>
                        <a:pt x="2231" y="27"/>
                        <a:pt x="22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5745753" y="1521956"/>
                  <a:ext cx="1854294" cy="2202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0" h="16962" extrusionOk="0">
                      <a:moveTo>
                        <a:pt x="6762" y="3753"/>
                      </a:moveTo>
                      <a:cubicBezTo>
                        <a:pt x="7159" y="3753"/>
                        <a:pt x="7562" y="3805"/>
                        <a:pt x="7967" y="3914"/>
                      </a:cubicBezTo>
                      <a:cubicBezTo>
                        <a:pt x="9180" y="4244"/>
                        <a:pt x="10090" y="4976"/>
                        <a:pt x="10812" y="5913"/>
                      </a:cubicBezTo>
                      <a:cubicBezTo>
                        <a:pt x="9710" y="6174"/>
                        <a:pt x="8609" y="6317"/>
                        <a:pt x="7515" y="6317"/>
                      </a:cubicBezTo>
                      <a:cubicBezTo>
                        <a:pt x="6033" y="6317"/>
                        <a:pt x="4564" y="6055"/>
                        <a:pt x="3122" y="5476"/>
                      </a:cubicBezTo>
                      <a:cubicBezTo>
                        <a:pt x="4073" y="4393"/>
                        <a:pt x="5375" y="3753"/>
                        <a:pt x="6762" y="3753"/>
                      </a:cubicBezTo>
                      <a:close/>
                      <a:moveTo>
                        <a:pt x="2971" y="5654"/>
                      </a:moveTo>
                      <a:cubicBezTo>
                        <a:pt x="2989" y="5681"/>
                        <a:pt x="3006" y="5708"/>
                        <a:pt x="3042" y="5716"/>
                      </a:cubicBezTo>
                      <a:cubicBezTo>
                        <a:pt x="4459" y="6287"/>
                        <a:pt x="5999" y="6602"/>
                        <a:pt x="7533" y="6602"/>
                      </a:cubicBezTo>
                      <a:cubicBezTo>
                        <a:pt x="8683" y="6602"/>
                        <a:pt x="9830" y="6425"/>
                        <a:pt x="10919" y="6047"/>
                      </a:cubicBezTo>
                      <a:cubicBezTo>
                        <a:pt x="11160" y="6368"/>
                        <a:pt x="11383" y="6716"/>
                        <a:pt x="11597" y="7072"/>
                      </a:cubicBezTo>
                      <a:cubicBezTo>
                        <a:pt x="12097" y="7947"/>
                        <a:pt x="12597" y="8928"/>
                        <a:pt x="13417" y="9535"/>
                      </a:cubicBezTo>
                      <a:cubicBezTo>
                        <a:pt x="12543" y="9722"/>
                        <a:pt x="11936" y="10641"/>
                        <a:pt x="11419" y="11363"/>
                      </a:cubicBezTo>
                      <a:cubicBezTo>
                        <a:pt x="11142" y="11747"/>
                        <a:pt x="10821" y="12095"/>
                        <a:pt x="10473" y="12398"/>
                      </a:cubicBezTo>
                      <a:cubicBezTo>
                        <a:pt x="10081" y="10685"/>
                        <a:pt x="8796" y="8286"/>
                        <a:pt x="6950" y="7973"/>
                      </a:cubicBezTo>
                      <a:cubicBezTo>
                        <a:pt x="6838" y="7955"/>
                        <a:pt x="6728" y="7946"/>
                        <a:pt x="6620" y="7946"/>
                      </a:cubicBezTo>
                      <a:cubicBezTo>
                        <a:pt x="5990" y="7946"/>
                        <a:pt x="5428" y="8254"/>
                        <a:pt x="5139" y="8848"/>
                      </a:cubicBezTo>
                      <a:cubicBezTo>
                        <a:pt x="4594" y="9954"/>
                        <a:pt x="4737" y="11310"/>
                        <a:pt x="3381" y="11872"/>
                      </a:cubicBezTo>
                      <a:cubicBezTo>
                        <a:pt x="3167" y="11649"/>
                        <a:pt x="2953" y="11399"/>
                        <a:pt x="2757" y="11140"/>
                      </a:cubicBezTo>
                      <a:cubicBezTo>
                        <a:pt x="2266" y="10516"/>
                        <a:pt x="1606" y="9347"/>
                        <a:pt x="758" y="8999"/>
                      </a:cubicBezTo>
                      <a:cubicBezTo>
                        <a:pt x="1668" y="8018"/>
                        <a:pt x="2132" y="6698"/>
                        <a:pt x="2971" y="5654"/>
                      </a:cubicBezTo>
                      <a:close/>
                      <a:moveTo>
                        <a:pt x="5576" y="12858"/>
                      </a:moveTo>
                      <a:cubicBezTo>
                        <a:pt x="5798" y="12858"/>
                        <a:pt x="6009" y="12871"/>
                        <a:pt x="6129" y="12871"/>
                      </a:cubicBezTo>
                      <a:cubicBezTo>
                        <a:pt x="6224" y="12869"/>
                        <a:pt x="6321" y="12868"/>
                        <a:pt x="6417" y="12868"/>
                      </a:cubicBezTo>
                      <a:cubicBezTo>
                        <a:pt x="6682" y="12868"/>
                        <a:pt x="6949" y="12876"/>
                        <a:pt x="7217" y="12889"/>
                      </a:cubicBezTo>
                      <a:cubicBezTo>
                        <a:pt x="7949" y="12925"/>
                        <a:pt x="8671" y="13032"/>
                        <a:pt x="9394" y="13121"/>
                      </a:cubicBezTo>
                      <a:cubicBezTo>
                        <a:pt x="8744" y="13454"/>
                        <a:pt x="8021" y="13648"/>
                        <a:pt x="7256" y="13648"/>
                      </a:cubicBezTo>
                      <a:cubicBezTo>
                        <a:pt x="7222" y="13648"/>
                        <a:pt x="7188" y="13648"/>
                        <a:pt x="7155" y="13647"/>
                      </a:cubicBezTo>
                      <a:cubicBezTo>
                        <a:pt x="6272" y="13638"/>
                        <a:pt x="5487" y="13397"/>
                        <a:pt x="4791" y="12996"/>
                      </a:cubicBezTo>
                      <a:cubicBezTo>
                        <a:pt x="4940" y="12882"/>
                        <a:pt x="5270" y="12858"/>
                        <a:pt x="5576" y="12858"/>
                      </a:cubicBezTo>
                      <a:close/>
                      <a:moveTo>
                        <a:pt x="12900" y="11016"/>
                      </a:moveTo>
                      <a:lnTo>
                        <a:pt x="12900" y="11016"/>
                      </a:lnTo>
                      <a:cubicBezTo>
                        <a:pt x="12498" y="11997"/>
                        <a:pt x="12115" y="12969"/>
                        <a:pt x="11535" y="13870"/>
                      </a:cubicBezTo>
                      <a:lnTo>
                        <a:pt x="12900" y="11016"/>
                      </a:lnTo>
                      <a:close/>
                      <a:moveTo>
                        <a:pt x="5314" y="1"/>
                      </a:moveTo>
                      <a:cubicBezTo>
                        <a:pt x="4439" y="1"/>
                        <a:pt x="3632" y="521"/>
                        <a:pt x="3078" y="1185"/>
                      </a:cubicBezTo>
                      <a:cubicBezTo>
                        <a:pt x="2257" y="2184"/>
                        <a:pt x="1972" y="3486"/>
                        <a:pt x="1668" y="4708"/>
                      </a:cubicBezTo>
                      <a:cubicBezTo>
                        <a:pt x="1320" y="6082"/>
                        <a:pt x="1169" y="7929"/>
                        <a:pt x="71" y="8937"/>
                      </a:cubicBezTo>
                      <a:cubicBezTo>
                        <a:pt x="54" y="8955"/>
                        <a:pt x="45" y="8973"/>
                        <a:pt x="36" y="8999"/>
                      </a:cubicBezTo>
                      <a:cubicBezTo>
                        <a:pt x="0" y="9080"/>
                        <a:pt x="36" y="9187"/>
                        <a:pt x="143" y="9187"/>
                      </a:cubicBezTo>
                      <a:cubicBezTo>
                        <a:pt x="143" y="9222"/>
                        <a:pt x="161" y="9258"/>
                        <a:pt x="196" y="9285"/>
                      </a:cubicBezTo>
                      <a:cubicBezTo>
                        <a:pt x="1097" y="9918"/>
                        <a:pt x="1151" y="11069"/>
                        <a:pt x="1383" y="12050"/>
                      </a:cubicBezTo>
                      <a:cubicBezTo>
                        <a:pt x="1570" y="12898"/>
                        <a:pt x="1909" y="13701"/>
                        <a:pt x="2400" y="14414"/>
                      </a:cubicBezTo>
                      <a:cubicBezTo>
                        <a:pt x="3328" y="15779"/>
                        <a:pt x="4764" y="16734"/>
                        <a:pt x="6414" y="16930"/>
                      </a:cubicBezTo>
                      <a:cubicBezTo>
                        <a:pt x="6598" y="16951"/>
                        <a:pt x="6781" y="16961"/>
                        <a:pt x="6962" y="16961"/>
                      </a:cubicBezTo>
                      <a:cubicBezTo>
                        <a:pt x="8541" y="16961"/>
                        <a:pt x="9978" y="16178"/>
                        <a:pt x="11027" y="14985"/>
                      </a:cubicBezTo>
                      <a:cubicBezTo>
                        <a:pt x="11642" y="14281"/>
                        <a:pt x="12115" y="13469"/>
                        <a:pt x="12507" y="12630"/>
                      </a:cubicBezTo>
                      <a:cubicBezTo>
                        <a:pt x="12936" y="11694"/>
                        <a:pt x="13141" y="10364"/>
                        <a:pt x="14060" y="9776"/>
                      </a:cubicBezTo>
                      <a:cubicBezTo>
                        <a:pt x="14078" y="9767"/>
                        <a:pt x="14086" y="9749"/>
                        <a:pt x="14095" y="9731"/>
                      </a:cubicBezTo>
                      <a:cubicBezTo>
                        <a:pt x="14113" y="9743"/>
                        <a:pt x="14133" y="9748"/>
                        <a:pt x="14152" y="9748"/>
                      </a:cubicBezTo>
                      <a:cubicBezTo>
                        <a:pt x="14219" y="9748"/>
                        <a:pt x="14280" y="9682"/>
                        <a:pt x="14238" y="9606"/>
                      </a:cubicBezTo>
                      <a:cubicBezTo>
                        <a:pt x="12802" y="7295"/>
                        <a:pt x="13266" y="4387"/>
                        <a:pt x="11892" y="2059"/>
                      </a:cubicBezTo>
                      <a:cubicBezTo>
                        <a:pt x="11328" y="1112"/>
                        <a:pt x="10049" y="208"/>
                        <a:pt x="8927" y="208"/>
                      </a:cubicBezTo>
                      <a:cubicBezTo>
                        <a:pt x="8273" y="208"/>
                        <a:pt x="7672" y="515"/>
                        <a:pt x="7298" y="1301"/>
                      </a:cubicBezTo>
                      <a:cubicBezTo>
                        <a:pt x="7066" y="614"/>
                        <a:pt x="6414" y="150"/>
                        <a:pt x="5692" y="34"/>
                      </a:cubicBezTo>
                      <a:cubicBezTo>
                        <a:pt x="5565" y="11"/>
                        <a:pt x="5439" y="1"/>
                        <a:pt x="53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6367736" y="3191577"/>
                  <a:ext cx="597841" cy="1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" h="791" extrusionOk="0">
                      <a:moveTo>
                        <a:pt x="786" y="0"/>
                      </a:moveTo>
                      <a:cubicBezTo>
                        <a:pt x="480" y="0"/>
                        <a:pt x="150" y="24"/>
                        <a:pt x="1" y="138"/>
                      </a:cubicBezTo>
                      <a:cubicBezTo>
                        <a:pt x="697" y="539"/>
                        <a:pt x="1482" y="780"/>
                        <a:pt x="2365" y="789"/>
                      </a:cubicBezTo>
                      <a:cubicBezTo>
                        <a:pt x="2398" y="790"/>
                        <a:pt x="2432" y="790"/>
                        <a:pt x="2466" y="790"/>
                      </a:cubicBezTo>
                      <a:cubicBezTo>
                        <a:pt x="3231" y="790"/>
                        <a:pt x="3954" y="596"/>
                        <a:pt x="4604" y="263"/>
                      </a:cubicBezTo>
                      <a:cubicBezTo>
                        <a:pt x="3881" y="174"/>
                        <a:pt x="3159" y="67"/>
                        <a:pt x="2427" y="31"/>
                      </a:cubicBezTo>
                      <a:cubicBezTo>
                        <a:pt x="2159" y="18"/>
                        <a:pt x="1892" y="10"/>
                        <a:pt x="1627" y="10"/>
                      </a:cubicBezTo>
                      <a:cubicBezTo>
                        <a:pt x="1531" y="10"/>
                        <a:pt x="1434" y="11"/>
                        <a:pt x="1339" y="13"/>
                      </a:cubicBezTo>
                      <a:cubicBezTo>
                        <a:pt x="1219" y="13"/>
                        <a:pt x="1008" y="0"/>
                        <a:pt x="7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6151146" y="2009285"/>
                  <a:ext cx="998696" cy="332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" h="2564" extrusionOk="0">
                      <a:moveTo>
                        <a:pt x="3640" y="0"/>
                      </a:moveTo>
                      <a:cubicBezTo>
                        <a:pt x="2253" y="0"/>
                        <a:pt x="951" y="640"/>
                        <a:pt x="0" y="1723"/>
                      </a:cubicBezTo>
                      <a:cubicBezTo>
                        <a:pt x="1442" y="2302"/>
                        <a:pt x="2911" y="2564"/>
                        <a:pt x="4393" y="2564"/>
                      </a:cubicBezTo>
                      <a:cubicBezTo>
                        <a:pt x="5487" y="2564"/>
                        <a:pt x="6588" y="2421"/>
                        <a:pt x="7690" y="2160"/>
                      </a:cubicBezTo>
                      <a:cubicBezTo>
                        <a:pt x="6968" y="1223"/>
                        <a:pt x="6058" y="491"/>
                        <a:pt x="4845" y="161"/>
                      </a:cubicBezTo>
                      <a:cubicBezTo>
                        <a:pt x="4440" y="52"/>
                        <a:pt x="4037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5782890" y="1980588"/>
                  <a:ext cx="1728596" cy="787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2" h="6068" extrusionOk="0">
                      <a:moveTo>
                        <a:pt x="6191" y="550"/>
                      </a:moveTo>
                      <a:cubicBezTo>
                        <a:pt x="6229" y="550"/>
                        <a:pt x="6268" y="551"/>
                        <a:pt x="6307" y="552"/>
                      </a:cubicBezTo>
                      <a:cubicBezTo>
                        <a:pt x="7877" y="605"/>
                        <a:pt x="8992" y="1426"/>
                        <a:pt x="9964" y="2479"/>
                      </a:cubicBezTo>
                      <a:cubicBezTo>
                        <a:pt x="8874" y="2551"/>
                        <a:pt x="7735" y="2661"/>
                        <a:pt x="6609" y="2661"/>
                      </a:cubicBezTo>
                      <a:cubicBezTo>
                        <a:pt x="5369" y="2661"/>
                        <a:pt x="4146" y="2527"/>
                        <a:pt x="3024" y="2060"/>
                      </a:cubicBezTo>
                      <a:cubicBezTo>
                        <a:pt x="3794" y="1108"/>
                        <a:pt x="4942" y="550"/>
                        <a:pt x="6191" y="550"/>
                      </a:cubicBezTo>
                      <a:close/>
                      <a:moveTo>
                        <a:pt x="6192" y="1"/>
                      </a:moveTo>
                      <a:cubicBezTo>
                        <a:pt x="4980" y="1"/>
                        <a:pt x="3768" y="486"/>
                        <a:pt x="2908" y="1346"/>
                      </a:cubicBezTo>
                      <a:cubicBezTo>
                        <a:pt x="2712" y="1542"/>
                        <a:pt x="2542" y="1756"/>
                        <a:pt x="2390" y="1979"/>
                      </a:cubicBezTo>
                      <a:cubicBezTo>
                        <a:pt x="2355" y="2015"/>
                        <a:pt x="2319" y="2068"/>
                        <a:pt x="2301" y="2122"/>
                      </a:cubicBezTo>
                      <a:cubicBezTo>
                        <a:pt x="2105" y="2425"/>
                        <a:pt x="1935" y="2755"/>
                        <a:pt x="1757" y="3077"/>
                      </a:cubicBezTo>
                      <a:cubicBezTo>
                        <a:pt x="1302" y="3897"/>
                        <a:pt x="785" y="4647"/>
                        <a:pt x="178" y="5360"/>
                      </a:cubicBezTo>
                      <a:cubicBezTo>
                        <a:pt x="1" y="5565"/>
                        <a:pt x="188" y="5842"/>
                        <a:pt x="390" y="5842"/>
                      </a:cubicBezTo>
                      <a:cubicBezTo>
                        <a:pt x="452" y="5842"/>
                        <a:pt x="516" y="5816"/>
                        <a:pt x="571" y="5753"/>
                      </a:cubicBezTo>
                      <a:cubicBezTo>
                        <a:pt x="1427" y="4754"/>
                        <a:pt x="1989" y="3630"/>
                        <a:pt x="2685" y="2532"/>
                      </a:cubicBezTo>
                      <a:cubicBezTo>
                        <a:pt x="3888" y="3048"/>
                        <a:pt x="5244" y="3235"/>
                        <a:pt x="6613" y="3235"/>
                      </a:cubicBezTo>
                      <a:cubicBezTo>
                        <a:pt x="7873" y="3235"/>
                        <a:pt x="9145" y="3077"/>
                        <a:pt x="10321" y="2871"/>
                      </a:cubicBezTo>
                      <a:cubicBezTo>
                        <a:pt x="11240" y="3951"/>
                        <a:pt x="12070" y="5173"/>
                        <a:pt x="13087" y="6038"/>
                      </a:cubicBezTo>
                      <a:cubicBezTo>
                        <a:pt x="13112" y="6059"/>
                        <a:pt x="13139" y="6068"/>
                        <a:pt x="13166" y="6068"/>
                      </a:cubicBezTo>
                      <a:cubicBezTo>
                        <a:pt x="13244" y="6068"/>
                        <a:pt x="13312" y="5991"/>
                        <a:pt x="13265" y="5905"/>
                      </a:cubicBezTo>
                      <a:cubicBezTo>
                        <a:pt x="12810" y="5102"/>
                        <a:pt x="12221" y="4424"/>
                        <a:pt x="11642" y="3710"/>
                      </a:cubicBezTo>
                      <a:cubicBezTo>
                        <a:pt x="11383" y="3389"/>
                        <a:pt x="11124" y="3059"/>
                        <a:pt x="10856" y="2729"/>
                      </a:cubicBezTo>
                      <a:cubicBezTo>
                        <a:pt x="10935" y="2633"/>
                        <a:pt x="10868" y="2443"/>
                        <a:pt x="10724" y="2443"/>
                      </a:cubicBezTo>
                      <a:cubicBezTo>
                        <a:pt x="10720" y="2443"/>
                        <a:pt x="10717" y="2443"/>
                        <a:pt x="10714" y="2443"/>
                      </a:cubicBezTo>
                      <a:lnTo>
                        <a:pt x="10625" y="2443"/>
                      </a:lnTo>
                      <a:cubicBezTo>
                        <a:pt x="10410" y="2193"/>
                        <a:pt x="10187" y="1935"/>
                        <a:pt x="9964" y="1694"/>
                      </a:cubicBezTo>
                      <a:cubicBezTo>
                        <a:pt x="9037" y="730"/>
                        <a:pt x="7797" y="88"/>
                        <a:pt x="6441" y="8"/>
                      </a:cubicBezTo>
                      <a:cubicBezTo>
                        <a:pt x="6358" y="3"/>
                        <a:pt x="6275" y="1"/>
                        <a:pt x="61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6288787" y="3123145"/>
                  <a:ext cx="767688" cy="10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2" h="773" extrusionOk="0">
                      <a:moveTo>
                        <a:pt x="2256" y="1"/>
                      </a:moveTo>
                      <a:cubicBezTo>
                        <a:pt x="1589" y="1"/>
                        <a:pt x="925" y="49"/>
                        <a:pt x="279" y="139"/>
                      </a:cubicBezTo>
                      <a:cubicBezTo>
                        <a:pt x="1" y="173"/>
                        <a:pt x="61" y="639"/>
                        <a:pt x="328" y="639"/>
                      </a:cubicBezTo>
                      <a:cubicBezTo>
                        <a:pt x="335" y="639"/>
                        <a:pt x="342" y="639"/>
                        <a:pt x="350" y="638"/>
                      </a:cubicBezTo>
                      <a:cubicBezTo>
                        <a:pt x="974" y="590"/>
                        <a:pt x="1588" y="568"/>
                        <a:pt x="2198" y="568"/>
                      </a:cubicBezTo>
                      <a:cubicBezTo>
                        <a:pt x="3376" y="568"/>
                        <a:pt x="4540" y="649"/>
                        <a:pt x="5738" y="772"/>
                      </a:cubicBezTo>
                      <a:cubicBezTo>
                        <a:pt x="5744" y="773"/>
                        <a:pt x="5750" y="773"/>
                        <a:pt x="5755" y="773"/>
                      </a:cubicBezTo>
                      <a:cubicBezTo>
                        <a:pt x="5900" y="773"/>
                        <a:pt x="5912" y="547"/>
                        <a:pt x="5774" y="504"/>
                      </a:cubicBezTo>
                      <a:cubicBezTo>
                        <a:pt x="4652" y="155"/>
                        <a:pt x="3450" y="1"/>
                        <a:pt x="22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6109983" y="2554139"/>
                  <a:ext cx="578493" cy="520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5" h="4007" extrusionOk="0">
                      <a:moveTo>
                        <a:pt x="3611" y="0"/>
                      </a:moveTo>
                      <a:cubicBezTo>
                        <a:pt x="3107" y="0"/>
                        <a:pt x="2615" y="222"/>
                        <a:pt x="2253" y="613"/>
                      </a:cubicBezTo>
                      <a:cubicBezTo>
                        <a:pt x="1504" y="1425"/>
                        <a:pt x="1486" y="2977"/>
                        <a:pt x="344" y="3388"/>
                      </a:cubicBezTo>
                      <a:cubicBezTo>
                        <a:pt x="1" y="3508"/>
                        <a:pt x="108" y="4007"/>
                        <a:pt x="397" y="4007"/>
                      </a:cubicBezTo>
                      <a:cubicBezTo>
                        <a:pt x="431" y="4007"/>
                        <a:pt x="467" y="4000"/>
                        <a:pt x="505" y="3985"/>
                      </a:cubicBezTo>
                      <a:cubicBezTo>
                        <a:pt x="1227" y="3709"/>
                        <a:pt x="1638" y="3138"/>
                        <a:pt x="1923" y="2433"/>
                      </a:cubicBezTo>
                      <a:cubicBezTo>
                        <a:pt x="2367" y="1350"/>
                        <a:pt x="2727" y="349"/>
                        <a:pt x="3970" y="349"/>
                      </a:cubicBezTo>
                      <a:cubicBezTo>
                        <a:pt x="4078" y="349"/>
                        <a:pt x="4192" y="357"/>
                        <a:pt x="4314" y="372"/>
                      </a:cubicBezTo>
                      <a:cubicBezTo>
                        <a:pt x="4317" y="373"/>
                        <a:pt x="4319" y="373"/>
                        <a:pt x="4322" y="373"/>
                      </a:cubicBezTo>
                      <a:cubicBezTo>
                        <a:pt x="4415" y="373"/>
                        <a:pt x="4454" y="220"/>
                        <a:pt x="4368" y="176"/>
                      </a:cubicBezTo>
                      <a:cubicBezTo>
                        <a:pt x="4122" y="56"/>
                        <a:pt x="3865" y="0"/>
                        <a:pt x="3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6289307" y="2176923"/>
                  <a:ext cx="192052" cy="64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" h="499" extrusionOk="0">
                      <a:moveTo>
                        <a:pt x="251" y="0"/>
                      </a:moveTo>
                      <a:cubicBezTo>
                        <a:pt x="69" y="0"/>
                        <a:pt x="1" y="273"/>
                        <a:pt x="194" y="316"/>
                      </a:cubicBezTo>
                      <a:cubicBezTo>
                        <a:pt x="408" y="369"/>
                        <a:pt x="631" y="414"/>
                        <a:pt x="854" y="449"/>
                      </a:cubicBezTo>
                      <a:cubicBezTo>
                        <a:pt x="986" y="469"/>
                        <a:pt x="1122" y="498"/>
                        <a:pt x="1255" y="498"/>
                      </a:cubicBezTo>
                      <a:cubicBezTo>
                        <a:pt x="1303" y="498"/>
                        <a:pt x="1351" y="495"/>
                        <a:pt x="1399" y="485"/>
                      </a:cubicBezTo>
                      <a:cubicBezTo>
                        <a:pt x="1479" y="476"/>
                        <a:pt x="1479" y="360"/>
                        <a:pt x="1425" y="325"/>
                      </a:cubicBezTo>
                      <a:cubicBezTo>
                        <a:pt x="1265" y="217"/>
                        <a:pt x="1069" y="191"/>
                        <a:pt x="890" y="146"/>
                      </a:cubicBezTo>
                      <a:cubicBezTo>
                        <a:pt x="685" y="93"/>
                        <a:pt x="489" y="48"/>
                        <a:pt x="284" y="3"/>
                      </a:cubicBezTo>
                      <a:cubicBezTo>
                        <a:pt x="272" y="1"/>
                        <a:pt x="261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6435518" y="2647502"/>
                  <a:ext cx="164004" cy="2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877" extrusionOk="0">
                      <a:moveTo>
                        <a:pt x="1009" y="0"/>
                      </a:moveTo>
                      <a:cubicBezTo>
                        <a:pt x="251" y="0"/>
                        <a:pt x="47" y="1141"/>
                        <a:pt x="5" y="1723"/>
                      </a:cubicBezTo>
                      <a:cubicBezTo>
                        <a:pt x="0" y="1825"/>
                        <a:pt x="77" y="1877"/>
                        <a:pt x="157" y="1877"/>
                      </a:cubicBezTo>
                      <a:cubicBezTo>
                        <a:pt x="224" y="1877"/>
                        <a:pt x="293" y="1841"/>
                        <a:pt x="317" y="1768"/>
                      </a:cubicBezTo>
                      <a:cubicBezTo>
                        <a:pt x="522" y="1179"/>
                        <a:pt x="389" y="331"/>
                        <a:pt x="1183" y="180"/>
                      </a:cubicBezTo>
                      <a:cubicBezTo>
                        <a:pt x="1263" y="162"/>
                        <a:pt x="1263" y="28"/>
                        <a:pt x="1183" y="19"/>
                      </a:cubicBezTo>
                      <a:cubicBezTo>
                        <a:pt x="1122" y="6"/>
                        <a:pt x="1064" y="0"/>
                        <a:pt x="100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6773519" y="1635445"/>
                  <a:ext cx="293467" cy="129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" h="1001" extrusionOk="0">
                      <a:moveTo>
                        <a:pt x="1496" y="0"/>
                      </a:moveTo>
                      <a:cubicBezTo>
                        <a:pt x="943" y="0"/>
                        <a:pt x="367" y="272"/>
                        <a:pt x="87" y="739"/>
                      </a:cubicBezTo>
                      <a:cubicBezTo>
                        <a:pt x="0" y="872"/>
                        <a:pt x="119" y="1001"/>
                        <a:pt x="243" y="1001"/>
                      </a:cubicBezTo>
                      <a:cubicBezTo>
                        <a:pt x="285" y="1001"/>
                        <a:pt x="328" y="987"/>
                        <a:pt x="364" y="953"/>
                      </a:cubicBezTo>
                      <a:cubicBezTo>
                        <a:pt x="804" y="535"/>
                        <a:pt x="1251" y="337"/>
                        <a:pt x="1815" y="337"/>
                      </a:cubicBezTo>
                      <a:cubicBezTo>
                        <a:pt x="1913" y="337"/>
                        <a:pt x="2015" y="343"/>
                        <a:pt x="2121" y="355"/>
                      </a:cubicBezTo>
                      <a:cubicBezTo>
                        <a:pt x="2127" y="356"/>
                        <a:pt x="2132" y="357"/>
                        <a:pt x="2137" y="357"/>
                      </a:cubicBezTo>
                      <a:cubicBezTo>
                        <a:pt x="2232" y="357"/>
                        <a:pt x="2259" y="210"/>
                        <a:pt x="2175" y="159"/>
                      </a:cubicBezTo>
                      <a:cubicBezTo>
                        <a:pt x="1970" y="51"/>
                        <a:pt x="1735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6055706" y="1612721"/>
                  <a:ext cx="581739" cy="53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" h="4088" extrusionOk="0">
                      <a:moveTo>
                        <a:pt x="3063" y="1"/>
                      </a:moveTo>
                      <a:cubicBezTo>
                        <a:pt x="2655" y="1"/>
                        <a:pt x="2233" y="124"/>
                        <a:pt x="1868" y="334"/>
                      </a:cubicBezTo>
                      <a:cubicBezTo>
                        <a:pt x="486" y="1128"/>
                        <a:pt x="325" y="2502"/>
                        <a:pt x="22" y="3938"/>
                      </a:cubicBezTo>
                      <a:cubicBezTo>
                        <a:pt x="0" y="4029"/>
                        <a:pt x="72" y="4088"/>
                        <a:pt x="142" y="4088"/>
                      </a:cubicBezTo>
                      <a:cubicBezTo>
                        <a:pt x="189" y="4088"/>
                        <a:pt x="236" y="4061"/>
                        <a:pt x="254" y="4000"/>
                      </a:cubicBezTo>
                      <a:cubicBezTo>
                        <a:pt x="548" y="3037"/>
                        <a:pt x="718" y="1913"/>
                        <a:pt x="1440" y="1173"/>
                      </a:cubicBezTo>
                      <a:cubicBezTo>
                        <a:pt x="1896" y="695"/>
                        <a:pt x="2503" y="370"/>
                        <a:pt x="3101" y="370"/>
                      </a:cubicBezTo>
                      <a:cubicBezTo>
                        <a:pt x="3498" y="370"/>
                        <a:pt x="3891" y="513"/>
                        <a:pt x="4233" y="851"/>
                      </a:cubicBezTo>
                      <a:cubicBezTo>
                        <a:pt x="4257" y="876"/>
                        <a:pt x="4287" y="887"/>
                        <a:pt x="4316" y="887"/>
                      </a:cubicBezTo>
                      <a:cubicBezTo>
                        <a:pt x="4401" y="887"/>
                        <a:pt x="4480" y="795"/>
                        <a:pt x="4420" y="709"/>
                      </a:cubicBezTo>
                      <a:cubicBezTo>
                        <a:pt x="4097" y="209"/>
                        <a:pt x="3592" y="1"/>
                        <a:pt x="30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5992729" y="2196660"/>
                  <a:ext cx="69990" cy="51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399" extrusionOk="0">
                      <a:moveTo>
                        <a:pt x="313" y="1"/>
                      </a:moveTo>
                      <a:cubicBezTo>
                        <a:pt x="275" y="1"/>
                        <a:pt x="234" y="15"/>
                        <a:pt x="195" y="48"/>
                      </a:cubicBezTo>
                      <a:cubicBezTo>
                        <a:pt x="177" y="57"/>
                        <a:pt x="150" y="74"/>
                        <a:pt x="132" y="92"/>
                      </a:cubicBezTo>
                      <a:cubicBezTo>
                        <a:pt x="1" y="203"/>
                        <a:pt x="137" y="399"/>
                        <a:pt x="272" y="399"/>
                      </a:cubicBezTo>
                      <a:cubicBezTo>
                        <a:pt x="311" y="399"/>
                        <a:pt x="350" y="382"/>
                        <a:pt x="382" y="342"/>
                      </a:cubicBezTo>
                      <a:lnTo>
                        <a:pt x="435" y="280"/>
                      </a:lnTo>
                      <a:cubicBezTo>
                        <a:pt x="538" y="156"/>
                        <a:pt x="44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5959097" y="2915644"/>
                  <a:ext cx="517852" cy="698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380" extrusionOk="0">
                      <a:moveTo>
                        <a:pt x="117" y="1"/>
                      </a:moveTo>
                      <a:cubicBezTo>
                        <a:pt x="57" y="1"/>
                        <a:pt x="1" y="82"/>
                        <a:pt x="34" y="149"/>
                      </a:cubicBezTo>
                      <a:cubicBezTo>
                        <a:pt x="346" y="791"/>
                        <a:pt x="373" y="1540"/>
                        <a:pt x="641" y="2209"/>
                      </a:cubicBezTo>
                      <a:cubicBezTo>
                        <a:pt x="846" y="2727"/>
                        <a:pt x="1105" y="3218"/>
                        <a:pt x="1426" y="3673"/>
                      </a:cubicBezTo>
                      <a:cubicBezTo>
                        <a:pt x="2077" y="4600"/>
                        <a:pt x="2711" y="4966"/>
                        <a:pt x="3728" y="5367"/>
                      </a:cubicBezTo>
                      <a:cubicBezTo>
                        <a:pt x="3748" y="5376"/>
                        <a:pt x="3767" y="5379"/>
                        <a:pt x="3784" y="5379"/>
                      </a:cubicBezTo>
                      <a:cubicBezTo>
                        <a:pt x="3925" y="5379"/>
                        <a:pt x="3987" y="5152"/>
                        <a:pt x="3852" y="5073"/>
                      </a:cubicBezTo>
                      <a:cubicBezTo>
                        <a:pt x="3353" y="4779"/>
                        <a:pt x="2809" y="4663"/>
                        <a:pt x="2372" y="4243"/>
                      </a:cubicBezTo>
                      <a:cubicBezTo>
                        <a:pt x="1934" y="3842"/>
                        <a:pt x="1587" y="3325"/>
                        <a:pt x="1301" y="2807"/>
                      </a:cubicBezTo>
                      <a:cubicBezTo>
                        <a:pt x="971" y="2227"/>
                        <a:pt x="757" y="1612"/>
                        <a:pt x="578" y="969"/>
                      </a:cubicBezTo>
                      <a:cubicBezTo>
                        <a:pt x="480" y="613"/>
                        <a:pt x="409" y="336"/>
                        <a:pt x="177" y="33"/>
                      </a:cubicBezTo>
                      <a:cubicBezTo>
                        <a:pt x="159" y="10"/>
                        <a:pt x="138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6572770" y="3595283"/>
                  <a:ext cx="53499" cy="4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351" extrusionOk="0">
                      <a:moveTo>
                        <a:pt x="188" y="1"/>
                      </a:moveTo>
                      <a:cubicBezTo>
                        <a:pt x="127" y="1"/>
                        <a:pt x="65" y="39"/>
                        <a:pt x="36" y="89"/>
                      </a:cubicBezTo>
                      <a:lnTo>
                        <a:pt x="27" y="98"/>
                      </a:lnTo>
                      <a:cubicBezTo>
                        <a:pt x="1" y="142"/>
                        <a:pt x="1" y="205"/>
                        <a:pt x="27" y="249"/>
                      </a:cubicBezTo>
                      <a:cubicBezTo>
                        <a:pt x="27" y="249"/>
                        <a:pt x="36" y="258"/>
                        <a:pt x="36" y="258"/>
                      </a:cubicBezTo>
                      <a:cubicBezTo>
                        <a:pt x="64" y="307"/>
                        <a:pt x="124" y="350"/>
                        <a:pt x="183" y="350"/>
                      </a:cubicBezTo>
                      <a:cubicBezTo>
                        <a:pt x="200" y="350"/>
                        <a:pt x="217" y="347"/>
                        <a:pt x="233" y="339"/>
                      </a:cubicBezTo>
                      <a:cubicBezTo>
                        <a:pt x="242" y="339"/>
                        <a:pt x="251" y="339"/>
                        <a:pt x="259" y="330"/>
                      </a:cubicBezTo>
                      <a:cubicBezTo>
                        <a:pt x="411" y="267"/>
                        <a:pt x="411" y="80"/>
                        <a:pt x="259" y="18"/>
                      </a:cubicBezTo>
                      <a:cubicBezTo>
                        <a:pt x="251" y="9"/>
                        <a:pt x="242" y="9"/>
                        <a:pt x="233" y="9"/>
                      </a:cubicBezTo>
                      <a:cubicBezTo>
                        <a:pt x="218" y="3"/>
                        <a:pt x="203" y="1"/>
                        <a:pt x="1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2" name="Google Shape;642;p41"/>
              <p:cNvGrpSpPr/>
              <p:nvPr/>
            </p:nvGrpSpPr>
            <p:grpSpPr>
              <a:xfrm rot="1063715">
                <a:off x="5898050" y="3129378"/>
                <a:ext cx="1363078" cy="949188"/>
                <a:chOff x="5960047" y="3986171"/>
                <a:chExt cx="1321875" cy="920496"/>
              </a:xfrm>
            </p:grpSpPr>
            <p:grpSp>
              <p:nvGrpSpPr>
                <p:cNvPr id="643" name="Google Shape;643;p41"/>
                <p:cNvGrpSpPr/>
                <p:nvPr/>
              </p:nvGrpSpPr>
              <p:grpSpPr>
                <a:xfrm>
                  <a:off x="5960047" y="3986171"/>
                  <a:ext cx="1321875" cy="920496"/>
                  <a:chOff x="5960047" y="3986171"/>
                  <a:chExt cx="1321875" cy="920496"/>
                </a:xfrm>
              </p:grpSpPr>
              <p:sp>
                <p:nvSpPr>
                  <p:cNvPr id="644" name="Google Shape;644;p41"/>
                  <p:cNvSpPr/>
                  <p:nvPr/>
                </p:nvSpPr>
                <p:spPr>
                  <a:xfrm>
                    <a:off x="5974685" y="3986171"/>
                    <a:ext cx="1251605" cy="87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8" h="9298" extrusionOk="0">
                        <a:moveTo>
                          <a:pt x="5015" y="1"/>
                        </a:moveTo>
                        <a:cubicBezTo>
                          <a:pt x="4660" y="1"/>
                          <a:pt x="3296" y="899"/>
                          <a:pt x="3159" y="2394"/>
                        </a:cubicBezTo>
                        <a:cubicBezTo>
                          <a:pt x="3153" y="2445"/>
                          <a:pt x="2982" y="2458"/>
                          <a:pt x="2727" y="2458"/>
                        </a:cubicBezTo>
                        <a:cubicBezTo>
                          <a:pt x="2452" y="2458"/>
                          <a:pt x="2080" y="2442"/>
                          <a:pt x="1716" y="2442"/>
                        </a:cubicBezTo>
                        <a:cubicBezTo>
                          <a:pt x="1290" y="2442"/>
                          <a:pt x="873" y="2463"/>
                          <a:pt x="634" y="2554"/>
                        </a:cubicBezTo>
                        <a:cubicBezTo>
                          <a:pt x="1" y="2795"/>
                          <a:pt x="206" y="6399"/>
                          <a:pt x="545" y="7844"/>
                        </a:cubicBezTo>
                        <a:cubicBezTo>
                          <a:pt x="832" y="9078"/>
                          <a:pt x="1236" y="9297"/>
                          <a:pt x="2228" y="9297"/>
                        </a:cubicBezTo>
                        <a:cubicBezTo>
                          <a:pt x="2406" y="9297"/>
                          <a:pt x="2602" y="9290"/>
                          <a:pt x="2820" y="9281"/>
                        </a:cubicBezTo>
                        <a:cubicBezTo>
                          <a:pt x="4247" y="9227"/>
                          <a:pt x="9760" y="9093"/>
                          <a:pt x="11652" y="8638"/>
                        </a:cubicBezTo>
                        <a:cubicBezTo>
                          <a:pt x="12892" y="8335"/>
                          <a:pt x="13248" y="7345"/>
                          <a:pt x="13293" y="5793"/>
                        </a:cubicBezTo>
                        <a:cubicBezTo>
                          <a:pt x="13338" y="4240"/>
                          <a:pt x="13248" y="2456"/>
                          <a:pt x="12776" y="2090"/>
                        </a:cubicBezTo>
                        <a:cubicBezTo>
                          <a:pt x="12597" y="1955"/>
                          <a:pt x="11608" y="1914"/>
                          <a:pt x="10382" y="1914"/>
                        </a:cubicBezTo>
                        <a:cubicBezTo>
                          <a:pt x="8497" y="1914"/>
                          <a:pt x="6054" y="2011"/>
                          <a:pt x="5149" y="2011"/>
                        </a:cubicBezTo>
                        <a:cubicBezTo>
                          <a:pt x="4934" y="2011"/>
                          <a:pt x="4806" y="2006"/>
                          <a:pt x="4791" y="1992"/>
                        </a:cubicBezTo>
                        <a:cubicBezTo>
                          <a:pt x="4684" y="1876"/>
                          <a:pt x="4756" y="690"/>
                          <a:pt x="5068" y="155"/>
                        </a:cubicBezTo>
                        <a:cubicBezTo>
                          <a:pt x="5126" y="51"/>
                          <a:pt x="5098" y="1"/>
                          <a:pt x="501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41"/>
                  <p:cNvSpPr/>
                  <p:nvPr/>
                </p:nvSpPr>
                <p:spPr>
                  <a:xfrm>
                    <a:off x="5960047" y="4689350"/>
                    <a:ext cx="61557" cy="162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1731" extrusionOk="0">
                        <a:moveTo>
                          <a:pt x="102" y="1"/>
                        </a:moveTo>
                        <a:cubicBezTo>
                          <a:pt x="53" y="1"/>
                          <a:pt x="0" y="32"/>
                          <a:pt x="5" y="92"/>
                        </a:cubicBezTo>
                        <a:cubicBezTo>
                          <a:pt x="76" y="645"/>
                          <a:pt x="166" y="1198"/>
                          <a:pt x="451" y="1689"/>
                        </a:cubicBezTo>
                        <a:cubicBezTo>
                          <a:pt x="470" y="1718"/>
                          <a:pt x="498" y="1731"/>
                          <a:pt x="526" y="1731"/>
                        </a:cubicBezTo>
                        <a:cubicBezTo>
                          <a:pt x="590" y="1731"/>
                          <a:pt x="655" y="1665"/>
                          <a:pt x="612" y="1591"/>
                        </a:cubicBezTo>
                        <a:cubicBezTo>
                          <a:pt x="344" y="1127"/>
                          <a:pt x="255" y="600"/>
                          <a:pt x="183" y="65"/>
                        </a:cubicBezTo>
                        <a:cubicBezTo>
                          <a:pt x="179" y="21"/>
                          <a:pt x="142" y="1"/>
                          <a:pt x="1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41"/>
                  <p:cNvSpPr/>
                  <p:nvPr/>
                </p:nvSpPr>
                <p:spPr>
                  <a:xfrm>
                    <a:off x="6028922" y="4868476"/>
                    <a:ext cx="67281" cy="38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" h="407" extrusionOk="0">
                        <a:moveTo>
                          <a:pt x="132" y="1"/>
                        </a:moveTo>
                        <a:cubicBezTo>
                          <a:pt x="69" y="1"/>
                          <a:pt x="0" y="76"/>
                          <a:pt x="47" y="136"/>
                        </a:cubicBezTo>
                        <a:cubicBezTo>
                          <a:pt x="171" y="302"/>
                          <a:pt x="349" y="406"/>
                          <a:pt x="552" y="406"/>
                        </a:cubicBezTo>
                        <a:cubicBezTo>
                          <a:pt x="568" y="406"/>
                          <a:pt x="584" y="405"/>
                          <a:pt x="600" y="404"/>
                        </a:cubicBezTo>
                        <a:cubicBezTo>
                          <a:pt x="716" y="395"/>
                          <a:pt x="716" y="226"/>
                          <a:pt x="600" y="226"/>
                        </a:cubicBezTo>
                        <a:cubicBezTo>
                          <a:pt x="431" y="226"/>
                          <a:pt x="297" y="163"/>
                          <a:pt x="190" y="29"/>
                        </a:cubicBezTo>
                        <a:cubicBezTo>
                          <a:pt x="174" y="9"/>
                          <a:pt x="154" y="1"/>
                          <a:pt x="13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41"/>
                  <p:cNvSpPr/>
                  <p:nvPr/>
                </p:nvSpPr>
                <p:spPr>
                  <a:xfrm>
                    <a:off x="6539768" y="4102523"/>
                    <a:ext cx="270440" cy="2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2" h="226" extrusionOk="0">
                        <a:moveTo>
                          <a:pt x="1961" y="1"/>
                        </a:moveTo>
                        <a:cubicBezTo>
                          <a:pt x="1347" y="1"/>
                          <a:pt x="734" y="17"/>
                          <a:pt x="125" y="30"/>
                        </a:cubicBezTo>
                        <a:cubicBezTo>
                          <a:pt x="0" y="39"/>
                          <a:pt x="0" y="226"/>
                          <a:pt x="125" y="226"/>
                        </a:cubicBezTo>
                        <a:cubicBezTo>
                          <a:pt x="1008" y="199"/>
                          <a:pt x="1883" y="208"/>
                          <a:pt x="2766" y="190"/>
                        </a:cubicBezTo>
                        <a:cubicBezTo>
                          <a:pt x="2882" y="190"/>
                          <a:pt x="2882" y="12"/>
                          <a:pt x="2766" y="12"/>
                        </a:cubicBezTo>
                        <a:cubicBezTo>
                          <a:pt x="2498" y="4"/>
                          <a:pt x="2229" y="1"/>
                          <a:pt x="196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8" name="Google Shape;648;p41"/>
                  <p:cNvSpPr/>
                  <p:nvPr/>
                </p:nvSpPr>
                <p:spPr>
                  <a:xfrm>
                    <a:off x="6818557" y="4102710"/>
                    <a:ext cx="65311" cy="17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" h="189" extrusionOk="0">
                        <a:moveTo>
                          <a:pt x="125" y="1"/>
                        </a:moveTo>
                        <a:cubicBezTo>
                          <a:pt x="0" y="1"/>
                          <a:pt x="0" y="188"/>
                          <a:pt x="125" y="188"/>
                        </a:cubicBezTo>
                        <a:lnTo>
                          <a:pt x="580" y="188"/>
                        </a:lnTo>
                        <a:cubicBezTo>
                          <a:pt x="696" y="188"/>
                          <a:pt x="696" y="10"/>
                          <a:pt x="5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9" name="Google Shape;649;p41"/>
                  <p:cNvSpPr/>
                  <p:nvPr/>
                </p:nvSpPr>
                <p:spPr>
                  <a:xfrm>
                    <a:off x="7252832" y="4279490"/>
                    <a:ext cx="26181" cy="112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" h="1202" extrusionOk="0">
                        <a:moveTo>
                          <a:pt x="110" y="1"/>
                        </a:moveTo>
                        <a:cubicBezTo>
                          <a:pt x="58" y="1"/>
                          <a:pt x="0" y="45"/>
                          <a:pt x="11" y="115"/>
                        </a:cubicBezTo>
                        <a:cubicBezTo>
                          <a:pt x="65" y="445"/>
                          <a:pt x="91" y="775"/>
                          <a:pt x="91" y="1114"/>
                        </a:cubicBezTo>
                        <a:cubicBezTo>
                          <a:pt x="91" y="1172"/>
                          <a:pt x="136" y="1201"/>
                          <a:pt x="181" y="1201"/>
                        </a:cubicBezTo>
                        <a:cubicBezTo>
                          <a:pt x="225" y="1201"/>
                          <a:pt x="270" y="1172"/>
                          <a:pt x="270" y="1114"/>
                        </a:cubicBezTo>
                        <a:cubicBezTo>
                          <a:pt x="279" y="758"/>
                          <a:pt x="243" y="410"/>
                          <a:pt x="181" y="62"/>
                        </a:cubicBezTo>
                        <a:cubicBezTo>
                          <a:pt x="174" y="20"/>
                          <a:pt x="143" y="1"/>
                          <a:pt x="11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0" name="Google Shape;650;p41"/>
                  <p:cNvSpPr/>
                  <p:nvPr/>
                </p:nvSpPr>
                <p:spPr>
                  <a:xfrm>
                    <a:off x="7262591" y="4416016"/>
                    <a:ext cx="19331" cy="55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" h="594" extrusionOk="0">
                        <a:moveTo>
                          <a:pt x="119" y="1"/>
                        </a:moveTo>
                        <a:cubicBezTo>
                          <a:pt x="74" y="1"/>
                          <a:pt x="27" y="30"/>
                          <a:pt x="23" y="88"/>
                        </a:cubicBezTo>
                        <a:cubicBezTo>
                          <a:pt x="14" y="230"/>
                          <a:pt x="5" y="364"/>
                          <a:pt x="5" y="507"/>
                        </a:cubicBezTo>
                        <a:cubicBezTo>
                          <a:pt x="1" y="565"/>
                          <a:pt x="45" y="594"/>
                          <a:pt x="91" y="594"/>
                        </a:cubicBezTo>
                        <a:cubicBezTo>
                          <a:pt x="137" y="594"/>
                          <a:pt x="184" y="565"/>
                          <a:pt x="184" y="507"/>
                        </a:cubicBezTo>
                        <a:cubicBezTo>
                          <a:pt x="193" y="364"/>
                          <a:pt x="201" y="230"/>
                          <a:pt x="201" y="88"/>
                        </a:cubicBezTo>
                        <a:cubicBezTo>
                          <a:pt x="206" y="30"/>
                          <a:pt x="164" y="1"/>
                          <a:pt x="11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51" name="Google Shape;651;p41"/>
                <p:cNvGrpSpPr/>
                <p:nvPr/>
              </p:nvGrpSpPr>
              <p:grpSpPr>
                <a:xfrm>
                  <a:off x="6312872" y="4107214"/>
                  <a:ext cx="871554" cy="439515"/>
                  <a:chOff x="6312872" y="4107214"/>
                  <a:chExt cx="871554" cy="439515"/>
                </a:xfrm>
              </p:grpSpPr>
              <p:sp>
                <p:nvSpPr>
                  <p:cNvPr id="652" name="Google Shape;652;p41"/>
                  <p:cNvSpPr/>
                  <p:nvPr/>
                </p:nvSpPr>
                <p:spPr>
                  <a:xfrm>
                    <a:off x="6312872" y="4107214"/>
                    <a:ext cx="53863" cy="87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" h="930" extrusionOk="0">
                        <a:moveTo>
                          <a:pt x="357" y="0"/>
                        </a:moveTo>
                        <a:cubicBezTo>
                          <a:pt x="321" y="0"/>
                          <a:pt x="287" y="15"/>
                          <a:pt x="260" y="51"/>
                        </a:cubicBezTo>
                        <a:cubicBezTo>
                          <a:pt x="90" y="265"/>
                          <a:pt x="1" y="506"/>
                          <a:pt x="1" y="783"/>
                        </a:cubicBezTo>
                        <a:cubicBezTo>
                          <a:pt x="1" y="881"/>
                          <a:pt x="74" y="930"/>
                          <a:pt x="149" y="930"/>
                        </a:cubicBezTo>
                        <a:cubicBezTo>
                          <a:pt x="224" y="930"/>
                          <a:pt x="300" y="881"/>
                          <a:pt x="304" y="783"/>
                        </a:cubicBezTo>
                        <a:cubicBezTo>
                          <a:pt x="322" y="586"/>
                          <a:pt x="393" y="399"/>
                          <a:pt x="500" y="238"/>
                        </a:cubicBezTo>
                        <a:cubicBezTo>
                          <a:pt x="574" y="132"/>
                          <a:pt x="463" y="0"/>
                          <a:pt x="3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3" name="Google Shape;653;p41"/>
                  <p:cNvSpPr/>
                  <p:nvPr/>
                </p:nvSpPr>
                <p:spPr>
                  <a:xfrm>
                    <a:off x="6781866" y="4196355"/>
                    <a:ext cx="224272" cy="42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0" h="451" extrusionOk="0">
                        <a:moveTo>
                          <a:pt x="1804" y="1"/>
                        </a:moveTo>
                        <a:cubicBezTo>
                          <a:pt x="1265" y="1"/>
                          <a:pt x="727" y="57"/>
                          <a:pt x="195" y="136"/>
                        </a:cubicBezTo>
                        <a:cubicBezTo>
                          <a:pt x="1" y="170"/>
                          <a:pt x="70" y="451"/>
                          <a:pt x="252" y="451"/>
                        </a:cubicBezTo>
                        <a:cubicBezTo>
                          <a:pt x="262" y="451"/>
                          <a:pt x="273" y="450"/>
                          <a:pt x="284" y="448"/>
                        </a:cubicBezTo>
                        <a:cubicBezTo>
                          <a:pt x="917" y="350"/>
                          <a:pt x="1551" y="323"/>
                          <a:pt x="2193" y="314"/>
                        </a:cubicBezTo>
                        <a:cubicBezTo>
                          <a:pt x="2389" y="314"/>
                          <a:pt x="2389" y="20"/>
                          <a:pt x="2193" y="11"/>
                        </a:cubicBezTo>
                        <a:cubicBezTo>
                          <a:pt x="2064" y="4"/>
                          <a:pt x="1934" y="1"/>
                          <a:pt x="180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4" name="Google Shape;654;p41"/>
                  <p:cNvSpPr/>
                  <p:nvPr/>
                </p:nvSpPr>
                <p:spPr>
                  <a:xfrm>
                    <a:off x="7021150" y="4200859"/>
                    <a:ext cx="80419" cy="29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" h="317" extrusionOk="0">
                        <a:moveTo>
                          <a:pt x="433" y="1"/>
                        </a:moveTo>
                        <a:cubicBezTo>
                          <a:pt x="357" y="1"/>
                          <a:pt x="281" y="3"/>
                          <a:pt x="205" y="8"/>
                        </a:cubicBezTo>
                        <a:cubicBezTo>
                          <a:pt x="0" y="8"/>
                          <a:pt x="0" y="311"/>
                          <a:pt x="205" y="311"/>
                        </a:cubicBezTo>
                        <a:cubicBezTo>
                          <a:pt x="268" y="315"/>
                          <a:pt x="331" y="317"/>
                          <a:pt x="394" y="317"/>
                        </a:cubicBezTo>
                        <a:cubicBezTo>
                          <a:pt x="482" y="317"/>
                          <a:pt x="571" y="312"/>
                          <a:pt x="660" y="302"/>
                        </a:cubicBezTo>
                        <a:cubicBezTo>
                          <a:pt x="856" y="284"/>
                          <a:pt x="856" y="34"/>
                          <a:pt x="660" y="8"/>
                        </a:cubicBezTo>
                        <a:cubicBezTo>
                          <a:pt x="584" y="3"/>
                          <a:pt x="509" y="1"/>
                          <a:pt x="43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5" name="Google Shape;655;p41"/>
                  <p:cNvSpPr/>
                  <p:nvPr/>
                </p:nvSpPr>
                <p:spPr>
                  <a:xfrm>
                    <a:off x="7148392" y="4397813"/>
                    <a:ext cx="36034" cy="148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4" h="1587" extrusionOk="0">
                        <a:moveTo>
                          <a:pt x="148" y="1"/>
                        </a:moveTo>
                        <a:cubicBezTo>
                          <a:pt x="74" y="1"/>
                          <a:pt x="0" y="50"/>
                          <a:pt x="0" y="148"/>
                        </a:cubicBezTo>
                        <a:cubicBezTo>
                          <a:pt x="0" y="576"/>
                          <a:pt x="18" y="1004"/>
                          <a:pt x="62" y="1432"/>
                        </a:cubicBezTo>
                        <a:cubicBezTo>
                          <a:pt x="71" y="1535"/>
                          <a:pt x="154" y="1586"/>
                          <a:pt x="232" y="1586"/>
                        </a:cubicBezTo>
                        <a:cubicBezTo>
                          <a:pt x="310" y="1586"/>
                          <a:pt x="384" y="1535"/>
                          <a:pt x="375" y="1432"/>
                        </a:cubicBezTo>
                        <a:cubicBezTo>
                          <a:pt x="339" y="1004"/>
                          <a:pt x="312" y="576"/>
                          <a:pt x="303" y="148"/>
                        </a:cubicBezTo>
                        <a:cubicBezTo>
                          <a:pt x="299" y="50"/>
                          <a:pt x="223" y="1"/>
                          <a:pt x="1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56" name="Google Shape;656;p41"/>
              <p:cNvSpPr txBox="1"/>
              <p:nvPr/>
            </p:nvSpPr>
            <p:spPr>
              <a:xfrm rot="948712">
                <a:off x="5934969" y="3452199"/>
                <a:ext cx="1167060" cy="4062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b="1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Sept</a:t>
                </a:r>
                <a:endParaRPr sz="2000" b="1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A1F4FD7-941A-148A-553A-8FC346D69E22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32734653-1579-5E3E-013A-F5EF69078E1E}"/>
              </a:ext>
            </a:extLst>
          </p:cNvPr>
          <p:cNvSpPr/>
          <p:nvPr/>
        </p:nvSpPr>
        <p:spPr>
          <a:xfrm>
            <a:off x="668238" y="1260281"/>
            <a:ext cx="75206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/>
            <a:r>
              <a:rPr lang="en-US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	5.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เพื่อประโยชน์ในการเพิ่มทุนหรือลดทุน ตลอดจนการขอสินเชื่อจากธนาคารเพื่อขยายกิจการ </a:t>
            </a:r>
          </a:p>
          <a:p>
            <a:pPr marL="139700" lvl="0"/>
            <a:r>
              <a:rPr lang="en-US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	6.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เพื่อใช้เป็นหลักฐานสำคัญในการคำนวณภาษีได้อย่างถูกต้องตามความเป็นจริง </a:t>
            </a:r>
          </a:p>
          <a:p>
            <a:pPr marL="139700" lvl="0"/>
            <a:r>
              <a:rPr lang="en-US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	7.</a:t>
            </a: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เพื่อให้บุคคลภายนอกใช้ในการอ้างอิงประกอบการพิจารณาความมั่นคงของกิจการ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AB217DB7-E55E-9A00-83B9-2DD747D26A58}"/>
              </a:ext>
            </a:extLst>
          </p:cNvPr>
          <p:cNvSpPr/>
          <p:nvPr/>
        </p:nvSpPr>
        <p:spPr>
          <a:xfrm>
            <a:off x="2312455" y="258080"/>
            <a:ext cx="4232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ความสำคัญของการบัญชี (ต่อ)</a:t>
            </a:r>
          </a:p>
        </p:txBody>
      </p:sp>
    </p:spTree>
    <p:extLst>
      <p:ext uri="{BB962C8B-B14F-4D97-AF65-F5344CB8AC3E}">
        <p14:creationId xmlns:p14="http://schemas.microsoft.com/office/powerpoint/2010/main" val="2417357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7" y="588300"/>
            <a:ext cx="2129064" cy="3305520"/>
            <a:chOff x="713231" y="588332"/>
            <a:chExt cx="2905628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38359" y="588332"/>
              <a:ext cx="2229461" cy="835036"/>
              <a:chOff x="1338834" y="1095232"/>
              <a:chExt cx="2229461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719568" y="1239154"/>
                <a:ext cx="1428900" cy="40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Quatorze</a:t>
                </a:r>
                <a:endParaRPr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3A12AFC-EFAB-5C17-2AE4-4D5949C6207D}"/>
              </a:ext>
            </a:extLst>
          </p:cNvPr>
          <p:cNvSpPr/>
          <p:nvPr/>
        </p:nvSpPr>
        <p:spPr>
          <a:xfrm>
            <a:off x="3719733" y="632020"/>
            <a:ext cx="45378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วัตถุประสงค์ของการบัญชี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445F8214-1C5D-F418-6A08-83D6EA4285F1}"/>
              </a:ext>
            </a:extLst>
          </p:cNvPr>
          <p:cNvSpPr/>
          <p:nvPr/>
        </p:nvSpPr>
        <p:spPr>
          <a:xfrm>
            <a:off x="3234661" y="1258021"/>
            <a:ext cx="5350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	การนำเสนอข้อมูลในรูปแบบการเงินเพื่อนำข้อมูลนั้นมาใช้ประโยชน์ในการตัดสินใจเชิงเศรษฐกิจ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44"/>
          <p:cNvGrpSpPr/>
          <p:nvPr/>
        </p:nvGrpSpPr>
        <p:grpSpPr>
          <a:xfrm>
            <a:off x="903940" y="491384"/>
            <a:ext cx="2992134" cy="3835520"/>
            <a:chOff x="903940" y="491384"/>
            <a:chExt cx="2992134" cy="3835520"/>
          </a:xfrm>
        </p:grpSpPr>
        <p:grpSp>
          <p:nvGrpSpPr>
            <p:cNvPr id="729" name="Google Shape;729;p44"/>
            <p:cNvGrpSpPr/>
            <p:nvPr/>
          </p:nvGrpSpPr>
          <p:grpSpPr>
            <a:xfrm>
              <a:off x="903940" y="491384"/>
              <a:ext cx="2818623" cy="3835520"/>
              <a:chOff x="903940" y="491384"/>
              <a:chExt cx="2818623" cy="3835520"/>
            </a:xfrm>
          </p:grpSpPr>
          <p:grpSp>
            <p:nvGrpSpPr>
              <p:cNvPr id="730" name="Google Shape;730;p44"/>
              <p:cNvGrpSpPr/>
              <p:nvPr/>
            </p:nvGrpSpPr>
            <p:grpSpPr>
              <a:xfrm>
                <a:off x="903940" y="816601"/>
                <a:ext cx="2370306" cy="3510303"/>
                <a:chOff x="903940" y="816601"/>
                <a:chExt cx="2370306" cy="3510303"/>
              </a:xfrm>
            </p:grpSpPr>
            <p:sp>
              <p:nvSpPr>
                <p:cNvPr id="731" name="Google Shape;731;p44"/>
                <p:cNvSpPr/>
                <p:nvPr/>
              </p:nvSpPr>
              <p:spPr>
                <a:xfrm flipH="1">
                  <a:off x="903940" y="884504"/>
                  <a:ext cx="594168" cy="512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5" h="3892" extrusionOk="0">
                      <a:moveTo>
                        <a:pt x="3699" y="1"/>
                      </a:moveTo>
                      <a:cubicBezTo>
                        <a:pt x="3631" y="1"/>
                        <a:pt x="3569" y="25"/>
                        <a:pt x="3507" y="56"/>
                      </a:cubicBezTo>
                      <a:cubicBezTo>
                        <a:pt x="2802" y="422"/>
                        <a:pt x="2079" y="752"/>
                        <a:pt x="1375" y="1118"/>
                      </a:cubicBezTo>
                      <a:cubicBezTo>
                        <a:pt x="1428" y="886"/>
                        <a:pt x="1482" y="645"/>
                        <a:pt x="1535" y="404"/>
                      </a:cubicBezTo>
                      <a:cubicBezTo>
                        <a:pt x="1553" y="324"/>
                        <a:pt x="1571" y="243"/>
                        <a:pt x="1544" y="172"/>
                      </a:cubicBezTo>
                      <a:cubicBezTo>
                        <a:pt x="1517" y="101"/>
                        <a:pt x="1446" y="29"/>
                        <a:pt x="1366" y="20"/>
                      </a:cubicBezTo>
                      <a:cubicBezTo>
                        <a:pt x="1054" y="395"/>
                        <a:pt x="795" y="779"/>
                        <a:pt x="465" y="1135"/>
                      </a:cubicBezTo>
                      <a:cubicBezTo>
                        <a:pt x="126" y="1501"/>
                        <a:pt x="1" y="2045"/>
                        <a:pt x="144" y="2518"/>
                      </a:cubicBezTo>
                      <a:cubicBezTo>
                        <a:pt x="144" y="2518"/>
                        <a:pt x="126" y="2973"/>
                        <a:pt x="117" y="3196"/>
                      </a:cubicBezTo>
                      <a:lnTo>
                        <a:pt x="2240" y="3892"/>
                      </a:lnTo>
                      <a:cubicBezTo>
                        <a:pt x="2258" y="3731"/>
                        <a:pt x="2276" y="3562"/>
                        <a:pt x="2302" y="3401"/>
                      </a:cubicBezTo>
                      <a:cubicBezTo>
                        <a:pt x="2936" y="2893"/>
                        <a:pt x="3578" y="2375"/>
                        <a:pt x="4212" y="1867"/>
                      </a:cubicBezTo>
                      <a:cubicBezTo>
                        <a:pt x="4169" y="1812"/>
                        <a:pt x="4098" y="1791"/>
                        <a:pt x="4029" y="1791"/>
                      </a:cubicBezTo>
                      <a:cubicBezTo>
                        <a:pt x="3996" y="1791"/>
                        <a:pt x="3964" y="1796"/>
                        <a:pt x="3935" y="1804"/>
                      </a:cubicBezTo>
                      <a:cubicBezTo>
                        <a:pt x="3667" y="1911"/>
                        <a:pt x="3409" y="2001"/>
                        <a:pt x="3141" y="2099"/>
                      </a:cubicBezTo>
                      <a:cubicBezTo>
                        <a:pt x="3596" y="1778"/>
                        <a:pt x="4060" y="1456"/>
                        <a:pt x="4515" y="1135"/>
                      </a:cubicBezTo>
                      <a:cubicBezTo>
                        <a:pt x="4497" y="1082"/>
                        <a:pt x="4452" y="1037"/>
                        <a:pt x="4399" y="1010"/>
                      </a:cubicBezTo>
                      <a:cubicBezTo>
                        <a:pt x="4374" y="996"/>
                        <a:pt x="4344" y="989"/>
                        <a:pt x="4314" y="989"/>
                      </a:cubicBezTo>
                      <a:cubicBezTo>
                        <a:pt x="4288" y="989"/>
                        <a:pt x="4262" y="994"/>
                        <a:pt x="4238" y="1002"/>
                      </a:cubicBezTo>
                      <a:cubicBezTo>
                        <a:pt x="3855" y="1171"/>
                        <a:pt x="3471" y="1341"/>
                        <a:pt x="3096" y="1528"/>
                      </a:cubicBezTo>
                      <a:cubicBezTo>
                        <a:pt x="3543" y="1171"/>
                        <a:pt x="3989" y="823"/>
                        <a:pt x="4435" y="466"/>
                      </a:cubicBezTo>
                      <a:cubicBezTo>
                        <a:pt x="4390" y="413"/>
                        <a:pt x="4319" y="377"/>
                        <a:pt x="4256" y="368"/>
                      </a:cubicBezTo>
                      <a:cubicBezTo>
                        <a:pt x="4241" y="364"/>
                        <a:pt x="4225" y="362"/>
                        <a:pt x="4209" y="362"/>
                      </a:cubicBezTo>
                      <a:cubicBezTo>
                        <a:pt x="4154" y="362"/>
                        <a:pt x="4100" y="385"/>
                        <a:pt x="4051" y="413"/>
                      </a:cubicBezTo>
                      <a:cubicBezTo>
                        <a:pt x="3650" y="627"/>
                        <a:pt x="3257" y="841"/>
                        <a:pt x="2856" y="1055"/>
                      </a:cubicBezTo>
                      <a:cubicBezTo>
                        <a:pt x="3204" y="743"/>
                        <a:pt x="3560" y="422"/>
                        <a:pt x="3908" y="109"/>
                      </a:cubicBezTo>
                      <a:cubicBezTo>
                        <a:pt x="3873" y="47"/>
                        <a:pt x="3801" y="2"/>
                        <a:pt x="3730" y="2"/>
                      </a:cubicBezTo>
                      <a:cubicBezTo>
                        <a:pt x="3719" y="1"/>
                        <a:pt x="3709" y="1"/>
                        <a:pt x="3699" y="1"/>
                      </a:cubicBezTo>
                      <a:close/>
                    </a:path>
                  </a:pathLst>
                </a:custGeom>
                <a:solidFill>
                  <a:srgbClr val="FCCE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44"/>
                <p:cNvSpPr/>
                <p:nvPr/>
              </p:nvSpPr>
              <p:spPr>
                <a:xfrm flipH="1">
                  <a:off x="1286634" y="1053735"/>
                  <a:ext cx="36453" cy="128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974" extrusionOk="0">
                      <a:moveTo>
                        <a:pt x="43" y="0"/>
                      </a:moveTo>
                      <a:cubicBezTo>
                        <a:pt x="36" y="0"/>
                        <a:pt x="30" y="3"/>
                        <a:pt x="27" y="10"/>
                      </a:cubicBezTo>
                      <a:cubicBezTo>
                        <a:pt x="9" y="19"/>
                        <a:pt x="0" y="37"/>
                        <a:pt x="9" y="55"/>
                      </a:cubicBezTo>
                      <a:cubicBezTo>
                        <a:pt x="161" y="313"/>
                        <a:pt x="205" y="643"/>
                        <a:pt x="125" y="929"/>
                      </a:cubicBezTo>
                      <a:cubicBezTo>
                        <a:pt x="116" y="947"/>
                        <a:pt x="125" y="964"/>
                        <a:pt x="143" y="973"/>
                      </a:cubicBezTo>
                      <a:lnTo>
                        <a:pt x="152" y="973"/>
                      </a:lnTo>
                      <a:cubicBezTo>
                        <a:pt x="170" y="973"/>
                        <a:pt x="179" y="964"/>
                        <a:pt x="187" y="947"/>
                      </a:cubicBezTo>
                      <a:cubicBezTo>
                        <a:pt x="277" y="634"/>
                        <a:pt x="232" y="295"/>
                        <a:pt x="71" y="19"/>
                      </a:cubicBezTo>
                      <a:cubicBezTo>
                        <a:pt x="66" y="8"/>
                        <a:pt x="54" y="0"/>
                        <a:pt x="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44"/>
                <p:cNvSpPr/>
                <p:nvPr/>
              </p:nvSpPr>
              <p:spPr>
                <a:xfrm flipH="1">
                  <a:off x="1131614" y="1037417"/>
                  <a:ext cx="77643" cy="159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1214" extrusionOk="0">
                      <a:moveTo>
                        <a:pt x="18" y="0"/>
                      </a:moveTo>
                      <a:cubicBezTo>
                        <a:pt x="9" y="9"/>
                        <a:pt x="0" y="36"/>
                        <a:pt x="9" y="45"/>
                      </a:cubicBezTo>
                      <a:lnTo>
                        <a:pt x="527" y="1187"/>
                      </a:lnTo>
                      <a:cubicBezTo>
                        <a:pt x="527" y="1204"/>
                        <a:pt x="545" y="1213"/>
                        <a:pt x="554" y="1213"/>
                      </a:cubicBezTo>
                      <a:cubicBezTo>
                        <a:pt x="562" y="1213"/>
                        <a:pt x="562" y="1204"/>
                        <a:pt x="571" y="1204"/>
                      </a:cubicBezTo>
                      <a:cubicBezTo>
                        <a:pt x="589" y="1196"/>
                        <a:pt x="589" y="1178"/>
                        <a:pt x="580" y="1160"/>
                      </a:cubicBezTo>
                      <a:lnTo>
                        <a:pt x="63" y="18"/>
                      </a:lnTo>
                      <a:cubicBezTo>
                        <a:pt x="63" y="0"/>
                        <a:pt x="36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44"/>
                <p:cNvSpPr/>
                <p:nvPr/>
              </p:nvSpPr>
              <p:spPr>
                <a:xfrm flipH="1">
                  <a:off x="2851552" y="2176108"/>
                  <a:ext cx="422695" cy="654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2" h="4972" extrusionOk="0">
                      <a:moveTo>
                        <a:pt x="1419" y="0"/>
                      </a:moveTo>
                      <a:cubicBezTo>
                        <a:pt x="321" y="1464"/>
                        <a:pt x="0" y="2668"/>
                        <a:pt x="0" y="2668"/>
                      </a:cubicBezTo>
                      <a:cubicBezTo>
                        <a:pt x="0" y="2668"/>
                        <a:pt x="197" y="3774"/>
                        <a:pt x="286" y="4318"/>
                      </a:cubicBezTo>
                      <a:cubicBezTo>
                        <a:pt x="348" y="4318"/>
                        <a:pt x="411" y="4265"/>
                        <a:pt x="437" y="4211"/>
                      </a:cubicBezTo>
                      <a:cubicBezTo>
                        <a:pt x="482" y="4443"/>
                        <a:pt x="545" y="4684"/>
                        <a:pt x="589" y="4916"/>
                      </a:cubicBezTo>
                      <a:cubicBezTo>
                        <a:pt x="616" y="4907"/>
                        <a:pt x="643" y="4880"/>
                        <a:pt x="678" y="4871"/>
                      </a:cubicBezTo>
                      <a:cubicBezTo>
                        <a:pt x="678" y="4907"/>
                        <a:pt x="687" y="4943"/>
                        <a:pt x="687" y="4969"/>
                      </a:cubicBezTo>
                      <a:cubicBezTo>
                        <a:pt x="697" y="4971"/>
                        <a:pt x="707" y="4971"/>
                        <a:pt x="716" y="4971"/>
                      </a:cubicBezTo>
                      <a:cubicBezTo>
                        <a:pt x="858" y="4971"/>
                        <a:pt x="993" y="4853"/>
                        <a:pt x="1026" y="4720"/>
                      </a:cubicBezTo>
                      <a:cubicBezTo>
                        <a:pt x="1223" y="4033"/>
                        <a:pt x="1437" y="3346"/>
                        <a:pt x="1624" y="2668"/>
                      </a:cubicBezTo>
                      <a:cubicBezTo>
                        <a:pt x="1669" y="2632"/>
                        <a:pt x="1722" y="2614"/>
                        <a:pt x="1758" y="2588"/>
                      </a:cubicBezTo>
                      <a:lnTo>
                        <a:pt x="1892" y="3747"/>
                      </a:lnTo>
                      <a:cubicBezTo>
                        <a:pt x="1901" y="3837"/>
                        <a:pt x="1883" y="3952"/>
                        <a:pt x="1936" y="4024"/>
                      </a:cubicBezTo>
                      <a:cubicBezTo>
                        <a:pt x="1985" y="4089"/>
                        <a:pt x="2064" y="4132"/>
                        <a:pt x="2145" y="4132"/>
                      </a:cubicBezTo>
                      <a:cubicBezTo>
                        <a:pt x="2153" y="4132"/>
                        <a:pt x="2161" y="4132"/>
                        <a:pt x="2168" y="4131"/>
                      </a:cubicBezTo>
                      <a:cubicBezTo>
                        <a:pt x="2427" y="3533"/>
                        <a:pt x="2686" y="2953"/>
                        <a:pt x="2935" y="2356"/>
                      </a:cubicBezTo>
                      <a:cubicBezTo>
                        <a:pt x="3105" y="1972"/>
                        <a:pt x="3212" y="1553"/>
                        <a:pt x="3212" y="1133"/>
                      </a:cubicBezTo>
                      <a:lnTo>
                        <a:pt x="1419" y="0"/>
                      </a:lnTo>
                      <a:close/>
                    </a:path>
                  </a:pathLst>
                </a:custGeom>
                <a:solidFill>
                  <a:srgbClr val="FCCE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" name="Google Shape;735;p44"/>
                <p:cNvSpPr/>
                <p:nvPr/>
              </p:nvSpPr>
              <p:spPr>
                <a:xfrm flipH="1">
                  <a:off x="3210685" y="2534177"/>
                  <a:ext cx="23688" cy="20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589" extrusionOk="0">
                      <a:moveTo>
                        <a:pt x="36" y="0"/>
                      </a:moveTo>
                      <a:cubicBezTo>
                        <a:pt x="18" y="0"/>
                        <a:pt x="1" y="18"/>
                        <a:pt x="1" y="36"/>
                      </a:cubicBezTo>
                      <a:lnTo>
                        <a:pt x="108" y="1553"/>
                      </a:lnTo>
                      <a:cubicBezTo>
                        <a:pt x="108" y="1570"/>
                        <a:pt x="126" y="1588"/>
                        <a:pt x="143" y="1588"/>
                      </a:cubicBezTo>
                      <a:cubicBezTo>
                        <a:pt x="161" y="1588"/>
                        <a:pt x="179" y="1570"/>
                        <a:pt x="179" y="1553"/>
                      </a:cubicBezTo>
                      <a:lnTo>
                        <a:pt x="72" y="36"/>
                      </a:lnTo>
                      <a:cubicBezTo>
                        <a:pt x="72" y="9"/>
                        <a:pt x="54" y="0"/>
                        <a:pt x="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44"/>
                <p:cNvSpPr/>
                <p:nvPr/>
              </p:nvSpPr>
              <p:spPr>
                <a:xfrm flipH="1">
                  <a:off x="3157915" y="2550232"/>
                  <a:ext cx="37637" cy="284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" h="2163" extrusionOk="0">
                      <a:moveTo>
                        <a:pt x="249" y="1"/>
                      </a:moveTo>
                      <a:cubicBezTo>
                        <a:pt x="235" y="1"/>
                        <a:pt x="223" y="15"/>
                        <a:pt x="223" y="30"/>
                      </a:cubicBezTo>
                      <a:lnTo>
                        <a:pt x="0" y="2126"/>
                      </a:lnTo>
                      <a:cubicBezTo>
                        <a:pt x="0" y="2144"/>
                        <a:pt x="9" y="2162"/>
                        <a:pt x="27" y="2162"/>
                      </a:cubicBezTo>
                      <a:lnTo>
                        <a:pt x="36" y="2162"/>
                      </a:lnTo>
                      <a:cubicBezTo>
                        <a:pt x="54" y="2162"/>
                        <a:pt x="62" y="2153"/>
                        <a:pt x="71" y="2135"/>
                      </a:cubicBezTo>
                      <a:lnTo>
                        <a:pt x="286" y="39"/>
                      </a:lnTo>
                      <a:cubicBezTo>
                        <a:pt x="286" y="21"/>
                        <a:pt x="277" y="3"/>
                        <a:pt x="259" y="3"/>
                      </a:cubicBezTo>
                      <a:cubicBezTo>
                        <a:pt x="255" y="2"/>
                        <a:pt x="252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44"/>
                <p:cNvSpPr/>
                <p:nvPr/>
              </p:nvSpPr>
              <p:spPr>
                <a:xfrm flipH="1">
                  <a:off x="3222529" y="2536546"/>
                  <a:ext cx="42375" cy="199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517" extrusionOk="0">
                      <a:moveTo>
                        <a:pt x="27" y="0"/>
                      </a:moveTo>
                      <a:cubicBezTo>
                        <a:pt x="10" y="0"/>
                        <a:pt x="1" y="18"/>
                        <a:pt x="1" y="36"/>
                      </a:cubicBezTo>
                      <a:lnTo>
                        <a:pt x="250" y="1490"/>
                      </a:lnTo>
                      <a:cubicBezTo>
                        <a:pt x="259" y="1508"/>
                        <a:pt x="268" y="1517"/>
                        <a:pt x="286" y="1517"/>
                      </a:cubicBezTo>
                      <a:lnTo>
                        <a:pt x="295" y="1517"/>
                      </a:lnTo>
                      <a:cubicBezTo>
                        <a:pt x="313" y="1517"/>
                        <a:pt x="322" y="1499"/>
                        <a:pt x="322" y="1481"/>
                      </a:cubicBezTo>
                      <a:lnTo>
                        <a:pt x="72" y="27"/>
                      </a:lnTo>
                      <a:cubicBezTo>
                        <a:pt x="63" y="9"/>
                        <a:pt x="45" y="0"/>
                        <a:pt x="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44"/>
                <p:cNvSpPr/>
                <p:nvPr/>
              </p:nvSpPr>
              <p:spPr>
                <a:xfrm flipH="1">
                  <a:off x="1178559" y="1141904"/>
                  <a:ext cx="1943037" cy="1240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5" h="9430" extrusionOk="0">
                      <a:moveTo>
                        <a:pt x="7449" y="0"/>
                      </a:moveTo>
                      <a:cubicBezTo>
                        <a:pt x="7232" y="154"/>
                        <a:pt x="6952" y="229"/>
                        <a:pt x="6672" y="229"/>
                      </a:cubicBezTo>
                      <a:cubicBezTo>
                        <a:pt x="6481" y="229"/>
                        <a:pt x="6290" y="194"/>
                        <a:pt x="6120" y="125"/>
                      </a:cubicBezTo>
                      <a:cubicBezTo>
                        <a:pt x="5540" y="277"/>
                        <a:pt x="4907" y="446"/>
                        <a:pt x="4327" y="598"/>
                      </a:cubicBezTo>
                      <a:cubicBezTo>
                        <a:pt x="3470" y="821"/>
                        <a:pt x="2810" y="1615"/>
                        <a:pt x="2507" y="2444"/>
                      </a:cubicBezTo>
                      <a:cubicBezTo>
                        <a:pt x="2150" y="3426"/>
                        <a:pt x="1981" y="4880"/>
                        <a:pt x="1981" y="4880"/>
                      </a:cubicBezTo>
                      <a:cubicBezTo>
                        <a:pt x="1981" y="4880"/>
                        <a:pt x="972" y="6441"/>
                        <a:pt x="0" y="8083"/>
                      </a:cubicBezTo>
                      <a:cubicBezTo>
                        <a:pt x="776" y="8529"/>
                        <a:pt x="1543" y="8984"/>
                        <a:pt x="2320" y="9430"/>
                      </a:cubicBezTo>
                      <a:cubicBezTo>
                        <a:pt x="3078" y="8698"/>
                        <a:pt x="3604" y="8011"/>
                        <a:pt x="4006" y="7119"/>
                      </a:cubicBezTo>
                      <a:lnTo>
                        <a:pt x="10937" y="6798"/>
                      </a:lnTo>
                      <a:cubicBezTo>
                        <a:pt x="10946" y="6245"/>
                        <a:pt x="10946" y="5674"/>
                        <a:pt x="10955" y="5121"/>
                      </a:cubicBezTo>
                      <a:cubicBezTo>
                        <a:pt x="11402" y="5493"/>
                        <a:pt x="11987" y="5704"/>
                        <a:pt x="12576" y="5704"/>
                      </a:cubicBezTo>
                      <a:cubicBezTo>
                        <a:pt x="12621" y="5704"/>
                        <a:pt x="12667" y="5703"/>
                        <a:pt x="12713" y="5701"/>
                      </a:cubicBezTo>
                      <a:cubicBezTo>
                        <a:pt x="13150" y="5674"/>
                        <a:pt x="13596" y="5531"/>
                        <a:pt x="13935" y="5246"/>
                      </a:cubicBezTo>
                      <a:cubicBezTo>
                        <a:pt x="14283" y="4969"/>
                        <a:pt x="14532" y="4496"/>
                        <a:pt x="14559" y="4050"/>
                      </a:cubicBezTo>
                      <a:cubicBezTo>
                        <a:pt x="14622" y="3274"/>
                        <a:pt x="14711" y="2453"/>
                        <a:pt x="14764" y="1677"/>
                      </a:cubicBezTo>
                      <a:cubicBezTo>
                        <a:pt x="13961" y="1383"/>
                        <a:pt x="13176" y="1106"/>
                        <a:pt x="12374" y="821"/>
                      </a:cubicBezTo>
                      <a:cubicBezTo>
                        <a:pt x="12302" y="1303"/>
                        <a:pt x="12275" y="1802"/>
                        <a:pt x="12204" y="2284"/>
                      </a:cubicBezTo>
                      <a:cubicBezTo>
                        <a:pt x="11883" y="1686"/>
                        <a:pt x="11535" y="1062"/>
                        <a:pt x="10991" y="642"/>
                      </a:cubicBezTo>
                      <a:cubicBezTo>
                        <a:pt x="10563" y="321"/>
                        <a:pt x="10036" y="152"/>
                        <a:pt x="9501" y="125"/>
                      </a:cubicBezTo>
                      <a:cubicBezTo>
                        <a:pt x="8814" y="80"/>
                        <a:pt x="8127" y="36"/>
                        <a:pt x="74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44"/>
                <p:cNvSpPr/>
                <p:nvPr/>
              </p:nvSpPr>
              <p:spPr>
                <a:xfrm flipH="1">
                  <a:off x="1674044" y="1162959"/>
                  <a:ext cx="228982" cy="659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5015" extrusionOk="0">
                      <a:moveTo>
                        <a:pt x="803" y="1"/>
                      </a:moveTo>
                      <a:cubicBezTo>
                        <a:pt x="455" y="1"/>
                        <a:pt x="196" y="304"/>
                        <a:pt x="107" y="581"/>
                      </a:cubicBezTo>
                      <a:cubicBezTo>
                        <a:pt x="0" y="884"/>
                        <a:pt x="45" y="1223"/>
                        <a:pt x="98" y="1508"/>
                      </a:cubicBezTo>
                      <a:cubicBezTo>
                        <a:pt x="348" y="2846"/>
                        <a:pt x="1035" y="4024"/>
                        <a:pt x="1677" y="5005"/>
                      </a:cubicBezTo>
                      <a:cubicBezTo>
                        <a:pt x="1677" y="5014"/>
                        <a:pt x="1695" y="5014"/>
                        <a:pt x="1704" y="5014"/>
                      </a:cubicBezTo>
                      <a:lnTo>
                        <a:pt x="1722" y="5014"/>
                      </a:lnTo>
                      <a:cubicBezTo>
                        <a:pt x="1740" y="5005"/>
                        <a:pt x="1740" y="4979"/>
                        <a:pt x="1731" y="4961"/>
                      </a:cubicBezTo>
                      <a:cubicBezTo>
                        <a:pt x="1097" y="3988"/>
                        <a:pt x="410" y="2820"/>
                        <a:pt x="170" y="1499"/>
                      </a:cubicBezTo>
                      <a:cubicBezTo>
                        <a:pt x="116" y="1223"/>
                        <a:pt x="71" y="893"/>
                        <a:pt x="170" y="598"/>
                      </a:cubicBezTo>
                      <a:cubicBezTo>
                        <a:pt x="259" y="349"/>
                        <a:pt x="491" y="72"/>
                        <a:pt x="803" y="63"/>
                      </a:cubicBezTo>
                      <a:cubicBezTo>
                        <a:pt x="830" y="63"/>
                        <a:pt x="839" y="54"/>
                        <a:pt x="839" y="36"/>
                      </a:cubicBezTo>
                      <a:cubicBezTo>
                        <a:pt x="839" y="10"/>
                        <a:pt x="830" y="1"/>
                        <a:pt x="8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44"/>
                <p:cNvSpPr/>
                <p:nvPr/>
              </p:nvSpPr>
              <p:spPr>
                <a:xfrm flipH="1">
                  <a:off x="1508503" y="1432991"/>
                  <a:ext cx="24741" cy="149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134" extrusionOk="0">
                      <a:moveTo>
                        <a:pt x="152" y="0"/>
                      </a:moveTo>
                      <a:cubicBezTo>
                        <a:pt x="134" y="0"/>
                        <a:pt x="116" y="9"/>
                        <a:pt x="116" y="27"/>
                      </a:cubicBezTo>
                      <a:lnTo>
                        <a:pt x="0" y="1098"/>
                      </a:lnTo>
                      <a:cubicBezTo>
                        <a:pt x="0" y="1116"/>
                        <a:pt x="9" y="1133"/>
                        <a:pt x="27" y="1133"/>
                      </a:cubicBezTo>
                      <a:lnTo>
                        <a:pt x="36" y="1133"/>
                      </a:lnTo>
                      <a:cubicBezTo>
                        <a:pt x="54" y="1133"/>
                        <a:pt x="63" y="1125"/>
                        <a:pt x="63" y="1107"/>
                      </a:cubicBezTo>
                      <a:lnTo>
                        <a:pt x="179" y="36"/>
                      </a:lnTo>
                      <a:cubicBezTo>
                        <a:pt x="188" y="18"/>
                        <a:pt x="170" y="0"/>
                        <a:pt x="1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44"/>
                <p:cNvSpPr/>
                <p:nvPr/>
              </p:nvSpPr>
              <p:spPr>
                <a:xfrm flipH="1">
                  <a:off x="1314791" y="1319951"/>
                  <a:ext cx="192660" cy="9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" h="735" extrusionOk="0">
                      <a:moveTo>
                        <a:pt x="1418" y="1"/>
                      </a:moveTo>
                      <a:cubicBezTo>
                        <a:pt x="1404" y="1"/>
                        <a:pt x="1392" y="15"/>
                        <a:pt x="1392" y="30"/>
                      </a:cubicBezTo>
                      <a:cubicBezTo>
                        <a:pt x="1383" y="137"/>
                        <a:pt x="1365" y="253"/>
                        <a:pt x="1356" y="360"/>
                      </a:cubicBezTo>
                      <a:cubicBezTo>
                        <a:pt x="1348" y="458"/>
                        <a:pt x="1330" y="556"/>
                        <a:pt x="1321" y="654"/>
                      </a:cubicBezTo>
                      <a:lnTo>
                        <a:pt x="45" y="280"/>
                      </a:lnTo>
                      <a:cubicBezTo>
                        <a:pt x="27" y="280"/>
                        <a:pt x="9" y="289"/>
                        <a:pt x="9" y="306"/>
                      </a:cubicBezTo>
                      <a:cubicBezTo>
                        <a:pt x="0" y="324"/>
                        <a:pt x="9" y="342"/>
                        <a:pt x="27" y="351"/>
                      </a:cubicBezTo>
                      <a:lnTo>
                        <a:pt x="1339" y="735"/>
                      </a:lnTo>
                      <a:lnTo>
                        <a:pt x="1348" y="735"/>
                      </a:lnTo>
                      <a:cubicBezTo>
                        <a:pt x="1356" y="735"/>
                        <a:pt x="1365" y="735"/>
                        <a:pt x="1374" y="726"/>
                      </a:cubicBezTo>
                      <a:cubicBezTo>
                        <a:pt x="1374" y="726"/>
                        <a:pt x="1383" y="717"/>
                        <a:pt x="1383" y="699"/>
                      </a:cubicBezTo>
                      <a:cubicBezTo>
                        <a:pt x="1392" y="592"/>
                        <a:pt x="1410" y="485"/>
                        <a:pt x="1419" y="369"/>
                      </a:cubicBezTo>
                      <a:cubicBezTo>
                        <a:pt x="1437" y="262"/>
                        <a:pt x="1455" y="146"/>
                        <a:pt x="1464" y="39"/>
                      </a:cubicBezTo>
                      <a:cubicBezTo>
                        <a:pt x="1464" y="21"/>
                        <a:pt x="1446" y="3"/>
                        <a:pt x="1428" y="3"/>
                      </a:cubicBezTo>
                      <a:cubicBezTo>
                        <a:pt x="1425" y="1"/>
                        <a:pt x="1421" y="1"/>
                        <a:pt x="1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44"/>
                <p:cNvSpPr/>
                <p:nvPr/>
              </p:nvSpPr>
              <p:spPr>
                <a:xfrm flipH="1">
                  <a:off x="2217537" y="1193226"/>
                  <a:ext cx="56456" cy="81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6221" extrusionOk="0">
                      <a:moveTo>
                        <a:pt x="383" y="0"/>
                      </a:moveTo>
                      <a:cubicBezTo>
                        <a:pt x="369" y="0"/>
                        <a:pt x="357" y="15"/>
                        <a:pt x="357" y="29"/>
                      </a:cubicBezTo>
                      <a:lnTo>
                        <a:pt x="0" y="6185"/>
                      </a:lnTo>
                      <a:cubicBezTo>
                        <a:pt x="0" y="6203"/>
                        <a:pt x="9" y="6221"/>
                        <a:pt x="27" y="6221"/>
                      </a:cubicBezTo>
                      <a:lnTo>
                        <a:pt x="36" y="6221"/>
                      </a:lnTo>
                      <a:cubicBezTo>
                        <a:pt x="54" y="6221"/>
                        <a:pt x="62" y="6203"/>
                        <a:pt x="62" y="6185"/>
                      </a:cubicBezTo>
                      <a:lnTo>
                        <a:pt x="419" y="38"/>
                      </a:lnTo>
                      <a:cubicBezTo>
                        <a:pt x="428" y="12"/>
                        <a:pt x="410" y="3"/>
                        <a:pt x="393" y="3"/>
                      </a:cubicBezTo>
                      <a:cubicBezTo>
                        <a:pt x="389" y="1"/>
                        <a:pt x="386" y="0"/>
                        <a:pt x="3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44"/>
                <p:cNvSpPr/>
                <p:nvPr/>
              </p:nvSpPr>
              <p:spPr>
                <a:xfrm flipH="1">
                  <a:off x="2028558" y="1148089"/>
                  <a:ext cx="361765" cy="185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1408" extrusionOk="0">
                      <a:moveTo>
                        <a:pt x="2704" y="1"/>
                      </a:moveTo>
                      <a:cubicBezTo>
                        <a:pt x="2694" y="1"/>
                        <a:pt x="2682" y="5"/>
                        <a:pt x="2677" y="16"/>
                      </a:cubicBezTo>
                      <a:cubicBezTo>
                        <a:pt x="2570" y="221"/>
                        <a:pt x="2463" y="435"/>
                        <a:pt x="2365" y="640"/>
                      </a:cubicBezTo>
                      <a:cubicBezTo>
                        <a:pt x="2267" y="827"/>
                        <a:pt x="2169" y="1024"/>
                        <a:pt x="2071" y="1211"/>
                      </a:cubicBezTo>
                      <a:cubicBezTo>
                        <a:pt x="1946" y="1077"/>
                        <a:pt x="1812" y="934"/>
                        <a:pt x="1687" y="792"/>
                      </a:cubicBezTo>
                      <a:cubicBezTo>
                        <a:pt x="1553" y="631"/>
                        <a:pt x="1419" y="479"/>
                        <a:pt x="1277" y="328"/>
                      </a:cubicBezTo>
                      <a:cubicBezTo>
                        <a:pt x="1277" y="319"/>
                        <a:pt x="1268" y="319"/>
                        <a:pt x="1259" y="319"/>
                      </a:cubicBezTo>
                      <a:cubicBezTo>
                        <a:pt x="1250" y="319"/>
                        <a:pt x="1241" y="319"/>
                        <a:pt x="1232" y="328"/>
                      </a:cubicBezTo>
                      <a:cubicBezTo>
                        <a:pt x="1062" y="488"/>
                        <a:pt x="893" y="667"/>
                        <a:pt x="732" y="836"/>
                      </a:cubicBezTo>
                      <a:cubicBezTo>
                        <a:pt x="590" y="988"/>
                        <a:pt x="438" y="1148"/>
                        <a:pt x="286" y="1300"/>
                      </a:cubicBezTo>
                      <a:lnTo>
                        <a:pt x="72" y="274"/>
                      </a:lnTo>
                      <a:cubicBezTo>
                        <a:pt x="72" y="256"/>
                        <a:pt x="54" y="247"/>
                        <a:pt x="37" y="247"/>
                      </a:cubicBezTo>
                      <a:cubicBezTo>
                        <a:pt x="19" y="256"/>
                        <a:pt x="1" y="274"/>
                        <a:pt x="10" y="292"/>
                      </a:cubicBezTo>
                      <a:lnTo>
                        <a:pt x="233" y="1380"/>
                      </a:lnTo>
                      <a:cubicBezTo>
                        <a:pt x="233" y="1389"/>
                        <a:pt x="242" y="1398"/>
                        <a:pt x="251" y="1398"/>
                      </a:cubicBezTo>
                      <a:cubicBezTo>
                        <a:pt x="260" y="1407"/>
                        <a:pt x="260" y="1407"/>
                        <a:pt x="260" y="1407"/>
                      </a:cubicBezTo>
                      <a:cubicBezTo>
                        <a:pt x="268" y="1407"/>
                        <a:pt x="277" y="1398"/>
                        <a:pt x="286" y="1389"/>
                      </a:cubicBezTo>
                      <a:cubicBezTo>
                        <a:pt x="456" y="1229"/>
                        <a:pt x="625" y="1050"/>
                        <a:pt x="786" y="881"/>
                      </a:cubicBezTo>
                      <a:cubicBezTo>
                        <a:pt x="938" y="720"/>
                        <a:pt x="1098" y="560"/>
                        <a:pt x="1250" y="399"/>
                      </a:cubicBezTo>
                      <a:cubicBezTo>
                        <a:pt x="1384" y="542"/>
                        <a:pt x="1509" y="694"/>
                        <a:pt x="1642" y="836"/>
                      </a:cubicBezTo>
                      <a:cubicBezTo>
                        <a:pt x="1776" y="988"/>
                        <a:pt x="1919" y="1148"/>
                        <a:pt x="2053" y="1300"/>
                      </a:cubicBezTo>
                      <a:cubicBezTo>
                        <a:pt x="2062" y="1300"/>
                        <a:pt x="2071" y="1309"/>
                        <a:pt x="2079" y="1309"/>
                      </a:cubicBezTo>
                      <a:cubicBezTo>
                        <a:pt x="2088" y="1309"/>
                        <a:pt x="2097" y="1300"/>
                        <a:pt x="2106" y="1291"/>
                      </a:cubicBezTo>
                      <a:cubicBezTo>
                        <a:pt x="2213" y="1086"/>
                        <a:pt x="2320" y="872"/>
                        <a:pt x="2418" y="667"/>
                      </a:cubicBezTo>
                      <a:cubicBezTo>
                        <a:pt x="2526" y="462"/>
                        <a:pt x="2633" y="247"/>
                        <a:pt x="2740" y="51"/>
                      </a:cubicBezTo>
                      <a:cubicBezTo>
                        <a:pt x="2749" y="33"/>
                        <a:pt x="2740" y="16"/>
                        <a:pt x="2722" y="7"/>
                      </a:cubicBezTo>
                      <a:cubicBezTo>
                        <a:pt x="2718" y="3"/>
                        <a:pt x="2711" y="1"/>
                        <a:pt x="27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44"/>
                <p:cNvSpPr/>
                <p:nvPr/>
              </p:nvSpPr>
              <p:spPr>
                <a:xfrm flipH="1">
                  <a:off x="2610874" y="1247443"/>
                  <a:ext cx="52903" cy="748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5684" extrusionOk="0">
                      <a:moveTo>
                        <a:pt x="375" y="1"/>
                      </a:moveTo>
                      <a:cubicBezTo>
                        <a:pt x="357" y="1"/>
                        <a:pt x="339" y="10"/>
                        <a:pt x="339" y="28"/>
                      </a:cubicBezTo>
                      <a:lnTo>
                        <a:pt x="0" y="5648"/>
                      </a:lnTo>
                      <a:cubicBezTo>
                        <a:pt x="0" y="5666"/>
                        <a:pt x="18" y="5684"/>
                        <a:pt x="36" y="5684"/>
                      </a:cubicBezTo>
                      <a:cubicBezTo>
                        <a:pt x="54" y="5684"/>
                        <a:pt x="72" y="5666"/>
                        <a:pt x="72" y="5648"/>
                      </a:cubicBezTo>
                      <a:lnTo>
                        <a:pt x="402" y="37"/>
                      </a:lnTo>
                      <a:cubicBezTo>
                        <a:pt x="402" y="19"/>
                        <a:pt x="393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44"/>
                <p:cNvSpPr/>
                <p:nvPr/>
              </p:nvSpPr>
              <p:spPr>
                <a:xfrm flipH="1">
                  <a:off x="2883142" y="2092282"/>
                  <a:ext cx="162261" cy="19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494" extrusionOk="0">
                      <a:moveTo>
                        <a:pt x="40" y="1"/>
                      </a:moveTo>
                      <a:cubicBezTo>
                        <a:pt x="28" y="1"/>
                        <a:pt x="16" y="9"/>
                        <a:pt x="10" y="22"/>
                      </a:cubicBezTo>
                      <a:cubicBezTo>
                        <a:pt x="1" y="31"/>
                        <a:pt x="1" y="58"/>
                        <a:pt x="19" y="67"/>
                      </a:cubicBezTo>
                      <a:lnTo>
                        <a:pt x="1152" y="745"/>
                      </a:lnTo>
                      <a:cubicBezTo>
                        <a:pt x="1071" y="852"/>
                        <a:pt x="991" y="968"/>
                        <a:pt x="911" y="1084"/>
                      </a:cubicBezTo>
                      <a:cubicBezTo>
                        <a:pt x="831" y="1199"/>
                        <a:pt x="741" y="1324"/>
                        <a:pt x="652" y="1440"/>
                      </a:cubicBezTo>
                      <a:cubicBezTo>
                        <a:pt x="643" y="1458"/>
                        <a:pt x="643" y="1476"/>
                        <a:pt x="661" y="1485"/>
                      </a:cubicBezTo>
                      <a:cubicBezTo>
                        <a:pt x="670" y="1494"/>
                        <a:pt x="670" y="1494"/>
                        <a:pt x="679" y="1494"/>
                      </a:cubicBezTo>
                      <a:cubicBezTo>
                        <a:pt x="688" y="1494"/>
                        <a:pt x="697" y="1494"/>
                        <a:pt x="706" y="1485"/>
                      </a:cubicBezTo>
                      <a:cubicBezTo>
                        <a:pt x="795" y="1369"/>
                        <a:pt x="884" y="1244"/>
                        <a:pt x="964" y="1119"/>
                      </a:cubicBezTo>
                      <a:cubicBezTo>
                        <a:pt x="1054" y="994"/>
                        <a:pt x="1143" y="869"/>
                        <a:pt x="1232" y="753"/>
                      </a:cubicBezTo>
                      <a:cubicBezTo>
                        <a:pt x="1232" y="745"/>
                        <a:pt x="1232" y="736"/>
                        <a:pt x="1232" y="727"/>
                      </a:cubicBezTo>
                      <a:cubicBezTo>
                        <a:pt x="1232" y="718"/>
                        <a:pt x="1223" y="709"/>
                        <a:pt x="1214" y="709"/>
                      </a:cubicBezTo>
                      <a:lnTo>
                        <a:pt x="54" y="4"/>
                      </a:lnTo>
                      <a:cubicBezTo>
                        <a:pt x="50" y="2"/>
                        <a:pt x="45" y="1"/>
                        <a:pt x="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44"/>
                <p:cNvSpPr/>
                <p:nvPr/>
              </p:nvSpPr>
              <p:spPr>
                <a:xfrm flipH="1">
                  <a:off x="2823401" y="1785139"/>
                  <a:ext cx="42375" cy="10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82" extrusionOk="0">
                      <a:moveTo>
                        <a:pt x="277" y="1"/>
                      </a:moveTo>
                      <a:lnTo>
                        <a:pt x="37" y="19"/>
                      </a:lnTo>
                      <a:cubicBezTo>
                        <a:pt x="19" y="19"/>
                        <a:pt x="1" y="36"/>
                        <a:pt x="1" y="54"/>
                      </a:cubicBezTo>
                      <a:cubicBezTo>
                        <a:pt x="10" y="72"/>
                        <a:pt x="19" y="81"/>
                        <a:pt x="37" y="81"/>
                      </a:cubicBezTo>
                      <a:lnTo>
                        <a:pt x="286" y="72"/>
                      </a:lnTo>
                      <a:cubicBezTo>
                        <a:pt x="304" y="63"/>
                        <a:pt x="322" y="54"/>
                        <a:pt x="313" y="28"/>
                      </a:cubicBezTo>
                      <a:cubicBezTo>
                        <a:pt x="313" y="10"/>
                        <a:pt x="295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44"/>
                <p:cNvSpPr/>
                <p:nvPr/>
              </p:nvSpPr>
              <p:spPr>
                <a:xfrm flipH="1">
                  <a:off x="2128312" y="1079659"/>
                  <a:ext cx="185686" cy="101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774" extrusionOk="0">
                      <a:moveTo>
                        <a:pt x="1366" y="0"/>
                      </a:moveTo>
                      <a:lnTo>
                        <a:pt x="1" y="643"/>
                      </a:lnTo>
                      <a:cubicBezTo>
                        <a:pt x="181" y="731"/>
                        <a:pt x="383" y="773"/>
                        <a:pt x="587" y="773"/>
                      </a:cubicBezTo>
                      <a:cubicBezTo>
                        <a:pt x="879" y="773"/>
                        <a:pt x="1174" y="686"/>
                        <a:pt x="1410" y="518"/>
                      </a:cubicBezTo>
                      <a:cubicBezTo>
                        <a:pt x="1392" y="339"/>
                        <a:pt x="1375" y="170"/>
                        <a:pt x="1366" y="0"/>
                      </a:cubicBezTo>
                      <a:close/>
                    </a:path>
                  </a:pathLst>
                </a:custGeom>
                <a:solidFill>
                  <a:srgbClr val="FCCE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44"/>
                <p:cNvSpPr/>
                <p:nvPr/>
              </p:nvSpPr>
              <p:spPr>
                <a:xfrm flipH="1">
                  <a:off x="2174106" y="816601"/>
                  <a:ext cx="217401" cy="40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" h="305" extrusionOk="0">
                      <a:moveTo>
                        <a:pt x="859" y="0"/>
                      </a:moveTo>
                      <a:cubicBezTo>
                        <a:pt x="841" y="0"/>
                        <a:pt x="822" y="0"/>
                        <a:pt x="804" y="1"/>
                      </a:cubicBezTo>
                      <a:cubicBezTo>
                        <a:pt x="527" y="10"/>
                        <a:pt x="260" y="90"/>
                        <a:pt x="19" y="242"/>
                      </a:cubicBezTo>
                      <a:cubicBezTo>
                        <a:pt x="10" y="251"/>
                        <a:pt x="1" y="269"/>
                        <a:pt x="10" y="286"/>
                      </a:cubicBezTo>
                      <a:cubicBezTo>
                        <a:pt x="19" y="295"/>
                        <a:pt x="28" y="304"/>
                        <a:pt x="37" y="304"/>
                      </a:cubicBezTo>
                      <a:cubicBezTo>
                        <a:pt x="46" y="304"/>
                        <a:pt x="54" y="304"/>
                        <a:pt x="54" y="295"/>
                      </a:cubicBezTo>
                      <a:cubicBezTo>
                        <a:pt x="277" y="153"/>
                        <a:pt x="536" y="72"/>
                        <a:pt x="804" y="63"/>
                      </a:cubicBezTo>
                      <a:cubicBezTo>
                        <a:pt x="821" y="63"/>
                        <a:pt x="837" y="63"/>
                        <a:pt x="854" y="63"/>
                      </a:cubicBezTo>
                      <a:cubicBezTo>
                        <a:pt x="1104" y="63"/>
                        <a:pt x="1345" y="125"/>
                        <a:pt x="1562" y="242"/>
                      </a:cubicBezTo>
                      <a:cubicBezTo>
                        <a:pt x="1567" y="246"/>
                        <a:pt x="1573" y="249"/>
                        <a:pt x="1580" y="249"/>
                      </a:cubicBezTo>
                      <a:cubicBezTo>
                        <a:pt x="1587" y="249"/>
                        <a:pt x="1593" y="246"/>
                        <a:pt x="1598" y="242"/>
                      </a:cubicBezTo>
                      <a:cubicBezTo>
                        <a:pt x="1607" y="242"/>
                        <a:pt x="1616" y="233"/>
                        <a:pt x="1616" y="224"/>
                      </a:cubicBezTo>
                      <a:lnTo>
                        <a:pt x="1651" y="108"/>
                      </a:lnTo>
                      <a:cubicBezTo>
                        <a:pt x="1651" y="90"/>
                        <a:pt x="1642" y="72"/>
                        <a:pt x="1625" y="63"/>
                      </a:cubicBezTo>
                      <a:cubicBezTo>
                        <a:pt x="1607" y="63"/>
                        <a:pt x="1589" y="72"/>
                        <a:pt x="1589" y="90"/>
                      </a:cubicBezTo>
                      <a:lnTo>
                        <a:pt x="1562" y="162"/>
                      </a:lnTo>
                      <a:cubicBezTo>
                        <a:pt x="1347" y="54"/>
                        <a:pt x="1101" y="0"/>
                        <a:pt x="859" y="0"/>
                      </a:cubicBezTo>
                      <a:close/>
                    </a:path>
                  </a:pathLst>
                </a:custGeom>
                <a:solidFill>
                  <a:srgbClr val="FB57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44"/>
                <p:cNvSpPr/>
                <p:nvPr/>
              </p:nvSpPr>
              <p:spPr>
                <a:xfrm flipH="1">
                  <a:off x="2100147" y="824760"/>
                  <a:ext cx="301887" cy="36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" h="2808" extrusionOk="0">
                      <a:moveTo>
                        <a:pt x="1075" y="1"/>
                      </a:moveTo>
                      <a:cubicBezTo>
                        <a:pt x="788" y="1"/>
                        <a:pt x="511" y="106"/>
                        <a:pt x="259" y="251"/>
                      </a:cubicBezTo>
                      <a:cubicBezTo>
                        <a:pt x="99" y="331"/>
                        <a:pt x="1" y="519"/>
                        <a:pt x="10" y="688"/>
                      </a:cubicBezTo>
                      <a:cubicBezTo>
                        <a:pt x="18" y="867"/>
                        <a:pt x="134" y="1036"/>
                        <a:pt x="304" y="1108"/>
                      </a:cubicBezTo>
                      <a:cubicBezTo>
                        <a:pt x="286" y="1268"/>
                        <a:pt x="268" y="1420"/>
                        <a:pt x="259" y="1572"/>
                      </a:cubicBezTo>
                      <a:cubicBezTo>
                        <a:pt x="206" y="1589"/>
                        <a:pt x="134" y="1634"/>
                        <a:pt x="108" y="1670"/>
                      </a:cubicBezTo>
                      <a:cubicBezTo>
                        <a:pt x="81" y="1714"/>
                        <a:pt x="63" y="1768"/>
                        <a:pt x="72" y="1812"/>
                      </a:cubicBezTo>
                      <a:cubicBezTo>
                        <a:pt x="99" y="1964"/>
                        <a:pt x="99" y="2125"/>
                        <a:pt x="108" y="2276"/>
                      </a:cubicBezTo>
                      <a:cubicBezTo>
                        <a:pt x="126" y="2464"/>
                        <a:pt x="286" y="2615"/>
                        <a:pt x="456" y="2704"/>
                      </a:cubicBezTo>
                      <a:cubicBezTo>
                        <a:pt x="592" y="2776"/>
                        <a:pt x="747" y="2808"/>
                        <a:pt x="900" y="2808"/>
                      </a:cubicBezTo>
                      <a:cubicBezTo>
                        <a:pt x="936" y="2808"/>
                        <a:pt x="973" y="2806"/>
                        <a:pt x="1009" y="2803"/>
                      </a:cubicBezTo>
                      <a:cubicBezTo>
                        <a:pt x="1303" y="2785"/>
                        <a:pt x="1598" y="2678"/>
                        <a:pt x="1821" y="2481"/>
                      </a:cubicBezTo>
                      <a:cubicBezTo>
                        <a:pt x="2035" y="2294"/>
                        <a:pt x="2186" y="2000"/>
                        <a:pt x="2177" y="1705"/>
                      </a:cubicBezTo>
                      <a:lnTo>
                        <a:pt x="2177" y="1322"/>
                      </a:lnTo>
                      <a:cubicBezTo>
                        <a:pt x="2293" y="1054"/>
                        <a:pt x="2293" y="697"/>
                        <a:pt x="2097" y="474"/>
                      </a:cubicBezTo>
                      <a:cubicBezTo>
                        <a:pt x="1874" y="216"/>
                        <a:pt x="1553" y="46"/>
                        <a:pt x="1223" y="10"/>
                      </a:cubicBezTo>
                      <a:cubicBezTo>
                        <a:pt x="1173" y="4"/>
                        <a:pt x="1124" y="1"/>
                        <a:pt x="1075" y="1"/>
                      </a:cubicBezTo>
                      <a:close/>
                    </a:path>
                  </a:pathLst>
                </a:custGeom>
                <a:solidFill>
                  <a:srgbClr val="E538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44"/>
                <p:cNvSpPr/>
                <p:nvPr/>
              </p:nvSpPr>
              <p:spPr>
                <a:xfrm flipH="1">
                  <a:off x="2083704" y="959250"/>
                  <a:ext cx="78828" cy="11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" h="872" extrusionOk="0">
                      <a:moveTo>
                        <a:pt x="114" y="0"/>
                      </a:moveTo>
                      <a:cubicBezTo>
                        <a:pt x="91" y="0"/>
                        <a:pt x="68" y="2"/>
                        <a:pt x="45" y="5"/>
                      </a:cubicBezTo>
                      <a:lnTo>
                        <a:pt x="1" y="853"/>
                      </a:lnTo>
                      <a:cubicBezTo>
                        <a:pt x="42" y="866"/>
                        <a:pt x="84" y="872"/>
                        <a:pt x="127" y="872"/>
                      </a:cubicBezTo>
                      <a:cubicBezTo>
                        <a:pt x="260" y="872"/>
                        <a:pt x="392" y="812"/>
                        <a:pt x="473" y="710"/>
                      </a:cubicBezTo>
                      <a:cubicBezTo>
                        <a:pt x="589" y="567"/>
                        <a:pt x="598" y="362"/>
                        <a:pt x="509" y="211"/>
                      </a:cubicBezTo>
                      <a:cubicBezTo>
                        <a:pt x="423" y="78"/>
                        <a:pt x="270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CCE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44"/>
                <p:cNvSpPr/>
                <p:nvPr/>
              </p:nvSpPr>
              <p:spPr>
                <a:xfrm flipH="1">
                  <a:off x="2109629" y="988464"/>
                  <a:ext cx="42375" cy="24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85" extrusionOk="0">
                      <a:moveTo>
                        <a:pt x="290" y="0"/>
                      </a:moveTo>
                      <a:cubicBezTo>
                        <a:pt x="283" y="0"/>
                        <a:pt x="276" y="3"/>
                        <a:pt x="268" y="6"/>
                      </a:cubicBezTo>
                      <a:lnTo>
                        <a:pt x="28" y="122"/>
                      </a:lnTo>
                      <a:cubicBezTo>
                        <a:pt x="10" y="131"/>
                        <a:pt x="1" y="149"/>
                        <a:pt x="10" y="167"/>
                      </a:cubicBezTo>
                      <a:cubicBezTo>
                        <a:pt x="10" y="176"/>
                        <a:pt x="28" y="185"/>
                        <a:pt x="37" y="185"/>
                      </a:cubicBezTo>
                      <a:cubicBezTo>
                        <a:pt x="45" y="185"/>
                        <a:pt x="45" y="185"/>
                        <a:pt x="54" y="176"/>
                      </a:cubicBezTo>
                      <a:lnTo>
                        <a:pt x="295" y="60"/>
                      </a:lnTo>
                      <a:cubicBezTo>
                        <a:pt x="313" y="51"/>
                        <a:pt x="322" y="33"/>
                        <a:pt x="313" y="15"/>
                      </a:cubicBezTo>
                      <a:cubicBezTo>
                        <a:pt x="308" y="5"/>
                        <a:pt x="300" y="0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44"/>
                <p:cNvSpPr/>
                <p:nvPr/>
              </p:nvSpPr>
              <p:spPr>
                <a:xfrm flipH="1">
                  <a:off x="2177659" y="912928"/>
                  <a:ext cx="207926" cy="13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045" extrusionOk="0">
                      <a:moveTo>
                        <a:pt x="1410" y="0"/>
                      </a:moveTo>
                      <a:cubicBezTo>
                        <a:pt x="1365" y="63"/>
                        <a:pt x="1294" y="108"/>
                        <a:pt x="1214" y="116"/>
                      </a:cubicBezTo>
                      <a:cubicBezTo>
                        <a:pt x="1205" y="118"/>
                        <a:pt x="1195" y="118"/>
                        <a:pt x="1185" y="118"/>
                      </a:cubicBezTo>
                      <a:cubicBezTo>
                        <a:pt x="1120" y="118"/>
                        <a:pt x="1045" y="93"/>
                        <a:pt x="991" y="54"/>
                      </a:cubicBezTo>
                      <a:cubicBezTo>
                        <a:pt x="964" y="90"/>
                        <a:pt x="910" y="116"/>
                        <a:pt x="866" y="116"/>
                      </a:cubicBezTo>
                      <a:cubicBezTo>
                        <a:pt x="812" y="116"/>
                        <a:pt x="759" y="90"/>
                        <a:pt x="732" y="54"/>
                      </a:cubicBezTo>
                      <a:cubicBezTo>
                        <a:pt x="679" y="125"/>
                        <a:pt x="589" y="179"/>
                        <a:pt x="500" y="179"/>
                      </a:cubicBezTo>
                      <a:cubicBezTo>
                        <a:pt x="491" y="180"/>
                        <a:pt x="482" y="180"/>
                        <a:pt x="473" y="180"/>
                      </a:cubicBezTo>
                      <a:cubicBezTo>
                        <a:pt x="393" y="180"/>
                        <a:pt x="315" y="146"/>
                        <a:pt x="259" y="90"/>
                      </a:cubicBezTo>
                      <a:cubicBezTo>
                        <a:pt x="143" y="161"/>
                        <a:pt x="54" y="295"/>
                        <a:pt x="36" y="438"/>
                      </a:cubicBezTo>
                      <a:cubicBezTo>
                        <a:pt x="9" y="643"/>
                        <a:pt x="1" y="839"/>
                        <a:pt x="45" y="1044"/>
                      </a:cubicBezTo>
                      <a:cubicBezTo>
                        <a:pt x="439" y="896"/>
                        <a:pt x="864" y="821"/>
                        <a:pt x="1284" y="821"/>
                      </a:cubicBezTo>
                      <a:cubicBezTo>
                        <a:pt x="1368" y="821"/>
                        <a:pt x="1452" y="824"/>
                        <a:pt x="1535" y="830"/>
                      </a:cubicBezTo>
                      <a:cubicBezTo>
                        <a:pt x="1580" y="545"/>
                        <a:pt x="1526" y="259"/>
                        <a:pt x="1410" y="0"/>
                      </a:cubicBezTo>
                      <a:close/>
                    </a:path>
                  </a:pathLst>
                </a:custGeom>
                <a:solidFill>
                  <a:srgbClr val="FCCEC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44"/>
                <p:cNvSpPr/>
                <p:nvPr/>
              </p:nvSpPr>
              <p:spPr>
                <a:xfrm flipH="1">
                  <a:off x="2246883" y="1039654"/>
                  <a:ext cx="37769" cy="22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169" extrusionOk="0">
                      <a:moveTo>
                        <a:pt x="277" y="1"/>
                      </a:moveTo>
                      <a:lnTo>
                        <a:pt x="1" y="28"/>
                      </a:lnTo>
                      <a:cubicBezTo>
                        <a:pt x="1" y="81"/>
                        <a:pt x="28" y="135"/>
                        <a:pt x="81" y="153"/>
                      </a:cubicBezTo>
                      <a:cubicBezTo>
                        <a:pt x="100" y="164"/>
                        <a:pt x="122" y="169"/>
                        <a:pt x="143" y="169"/>
                      </a:cubicBezTo>
                      <a:cubicBezTo>
                        <a:pt x="173" y="169"/>
                        <a:pt x="203" y="159"/>
                        <a:pt x="224" y="144"/>
                      </a:cubicBezTo>
                      <a:cubicBezTo>
                        <a:pt x="268" y="108"/>
                        <a:pt x="286" y="54"/>
                        <a:pt x="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44"/>
                <p:cNvSpPr/>
                <p:nvPr/>
              </p:nvSpPr>
              <p:spPr>
                <a:xfrm flipH="1">
                  <a:off x="2338474" y="991622"/>
                  <a:ext cx="18950" cy="18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3" extrusionOk="0">
                      <a:moveTo>
                        <a:pt x="72" y="0"/>
                      </a:moveTo>
                      <a:cubicBezTo>
                        <a:pt x="36" y="0"/>
                        <a:pt x="1" y="36"/>
                        <a:pt x="1" y="72"/>
                      </a:cubicBezTo>
                      <a:cubicBezTo>
                        <a:pt x="1" y="107"/>
                        <a:pt x="36" y="143"/>
                        <a:pt x="72" y="143"/>
                      </a:cubicBezTo>
                      <a:cubicBezTo>
                        <a:pt x="108" y="143"/>
                        <a:pt x="143" y="107"/>
                        <a:pt x="143" y="72"/>
                      </a:cubicBezTo>
                      <a:cubicBezTo>
                        <a:pt x="143" y="36"/>
                        <a:pt x="108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44"/>
                <p:cNvSpPr/>
                <p:nvPr/>
              </p:nvSpPr>
              <p:spPr>
                <a:xfrm flipH="1">
                  <a:off x="2235171" y="982147"/>
                  <a:ext cx="18950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4" extrusionOk="0">
                      <a:moveTo>
                        <a:pt x="72" y="1"/>
                      </a:moveTo>
                      <a:cubicBezTo>
                        <a:pt x="36" y="1"/>
                        <a:pt x="1" y="37"/>
                        <a:pt x="1" y="72"/>
                      </a:cubicBezTo>
                      <a:cubicBezTo>
                        <a:pt x="1" y="108"/>
                        <a:pt x="36" y="144"/>
                        <a:pt x="72" y="144"/>
                      </a:cubicBezTo>
                      <a:cubicBezTo>
                        <a:pt x="108" y="144"/>
                        <a:pt x="143" y="108"/>
                        <a:pt x="143" y="72"/>
                      </a:cubicBezTo>
                      <a:cubicBezTo>
                        <a:pt x="143" y="3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44"/>
                <p:cNvSpPr/>
                <p:nvPr/>
              </p:nvSpPr>
              <p:spPr>
                <a:xfrm flipH="1">
                  <a:off x="2324392" y="951354"/>
                  <a:ext cx="41190" cy="20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55" extrusionOk="0">
                      <a:moveTo>
                        <a:pt x="171" y="1"/>
                      </a:moveTo>
                      <a:cubicBezTo>
                        <a:pt x="162" y="1"/>
                        <a:pt x="152" y="1"/>
                        <a:pt x="143" y="3"/>
                      </a:cubicBezTo>
                      <a:cubicBezTo>
                        <a:pt x="80" y="21"/>
                        <a:pt x="36" y="56"/>
                        <a:pt x="9" y="101"/>
                      </a:cubicBezTo>
                      <a:cubicBezTo>
                        <a:pt x="0" y="119"/>
                        <a:pt x="0" y="137"/>
                        <a:pt x="18" y="155"/>
                      </a:cubicBezTo>
                      <a:lnTo>
                        <a:pt x="36" y="155"/>
                      </a:lnTo>
                      <a:cubicBezTo>
                        <a:pt x="45" y="155"/>
                        <a:pt x="63" y="146"/>
                        <a:pt x="63" y="137"/>
                      </a:cubicBezTo>
                      <a:cubicBezTo>
                        <a:pt x="80" y="101"/>
                        <a:pt x="116" y="83"/>
                        <a:pt x="152" y="74"/>
                      </a:cubicBezTo>
                      <a:cubicBezTo>
                        <a:pt x="161" y="72"/>
                        <a:pt x="170" y="71"/>
                        <a:pt x="180" y="71"/>
                      </a:cubicBezTo>
                      <a:cubicBezTo>
                        <a:pt x="209" y="71"/>
                        <a:pt x="239" y="81"/>
                        <a:pt x="259" y="101"/>
                      </a:cubicBezTo>
                      <a:cubicBezTo>
                        <a:pt x="263" y="105"/>
                        <a:pt x="269" y="107"/>
                        <a:pt x="277" y="107"/>
                      </a:cubicBezTo>
                      <a:cubicBezTo>
                        <a:pt x="287" y="107"/>
                        <a:pt x="298" y="103"/>
                        <a:pt x="304" y="92"/>
                      </a:cubicBezTo>
                      <a:cubicBezTo>
                        <a:pt x="312" y="83"/>
                        <a:pt x="312" y="56"/>
                        <a:pt x="304" y="47"/>
                      </a:cubicBezTo>
                      <a:cubicBezTo>
                        <a:pt x="267" y="18"/>
                        <a:pt x="217" y="1"/>
                        <a:pt x="1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44"/>
                <p:cNvSpPr/>
                <p:nvPr/>
              </p:nvSpPr>
              <p:spPr>
                <a:xfrm flipH="1">
                  <a:off x="2237540" y="938721"/>
                  <a:ext cx="34216" cy="10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82" extrusionOk="0">
                      <a:moveTo>
                        <a:pt x="224" y="1"/>
                      </a:moveTo>
                      <a:lnTo>
                        <a:pt x="37" y="10"/>
                      </a:lnTo>
                      <a:cubicBezTo>
                        <a:pt x="19" y="10"/>
                        <a:pt x="1" y="28"/>
                        <a:pt x="10" y="45"/>
                      </a:cubicBezTo>
                      <a:cubicBezTo>
                        <a:pt x="10" y="63"/>
                        <a:pt x="19" y="81"/>
                        <a:pt x="37" y="81"/>
                      </a:cubicBezTo>
                      <a:lnTo>
                        <a:pt x="45" y="81"/>
                      </a:lnTo>
                      <a:lnTo>
                        <a:pt x="224" y="63"/>
                      </a:lnTo>
                      <a:cubicBezTo>
                        <a:pt x="251" y="63"/>
                        <a:pt x="260" y="45"/>
                        <a:pt x="260" y="28"/>
                      </a:cubicBezTo>
                      <a:cubicBezTo>
                        <a:pt x="260" y="10"/>
                        <a:pt x="242" y="1"/>
                        <a:pt x="2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44"/>
                <p:cNvSpPr/>
                <p:nvPr/>
              </p:nvSpPr>
              <p:spPr>
                <a:xfrm flipH="1">
                  <a:off x="2288072" y="982147"/>
                  <a:ext cx="23556" cy="47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358" extrusionOk="0">
                      <a:moveTo>
                        <a:pt x="63" y="1"/>
                      </a:moveTo>
                      <a:cubicBezTo>
                        <a:pt x="45" y="1"/>
                        <a:pt x="27" y="10"/>
                        <a:pt x="27" y="28"/>
                      </a:cubicBezTo>
                      <a:lnTo>
                        <a:pt x="1" y="322"/>
                      </a:lnTo>
                      <a:cubicBezTo>
                        <a:pt x="1" y="331"/>
                        <a:pt x="1" y="340"/>
                        <a:pt x="9" y="349"/>
                      </a:cubicBezTo>
                      <a:cubicBezTo>
                        <a:pt x="18" y="349"/>
                        <a:pt x="27" y="358"/>
                        <a:pt x="36" y="358"/>
                      </a:cubicBezTo>
                      <a:lnTo>
                        <a:pt x="45" y="358"/>
                      </a:lnTo>
                      <a:cubicBezTo>
                        <a:pt x="63" y="349"/>
                        <a:pt x="81" y="349"/>
                        <a:pt x="90" y="340"/>
                      </a:cubicBezTo>
                      <a:cubicBezTo>
                        <a:pt x="117" y="340"/>
                        <a:pt x="134" y="340"/>
                        <a:pt x="152" y="331"/>
                      </a:cubicBezTo>
                      <a:cubicBezTo>
                        <a:pt x="170" y="322"/>
                        <a:pt x="179" y="304"/>
                        <a:pt x="170" y="286"/>
                      </a:cubicBezTo>
                      <a:cubicBezTo>
                        <a:pt x="170" y="273"/>
                        <a:pt x="161" y="265"/>
                        <a:pt x="148" y="265"/>
                      </a:cubicBezTo>
                      <a:cubicBezTo>
                        <a:pt x="144" y="265"/>
                        <a:pt x="139" y="266"/>
                        <a:pt x="134" y="268"/>
                      </a:cubicBezTo>
                      <a:cubicBezTo>
                        <a:pt x="117" y="268"/>
                        <a:pt x="99" y="277"/>
                        <a:pt x="81" y="277"/>
                      </a:cubicBezTo>
                      <a:lnTo>
                        <a:pt x="72" y="277"/>
                      </a:lnTo>
                      <a:lnTo>
                        <a:pt x="90" y="37"/>
                      </a:lnTo>
                      <a:cubicBezTo>
                        <a:pt x="90" y="19"/>
                        <a:pt x="81" y="1"/>
                        <a:pt x="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44"/>
                <p:cNvSpPr/>
                <p:nvPr/>
              </p:nvSpPr>
              <p:spPr>
                <a:xfrm flipH="1">
                  <a:off x="2285703" y="912665"/>
                  <a:ext cx="37637" cy="41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" h="315" extrusionOk="0">
                      <a:moveTo>
                        <a:pt x="249" y="0"/>
                      </a:moveTo>
                      <a:cubicBezTo>
                        <a:pt x="235" y="0"/>
                        <a:pt x="223" y="15"/>
                        <a:pt x="223" y="29"/>
                      </a:cubicBezTo>
                      <a:cubicBezTo>
                        <a:pt x="214" y="74"/>
                        <a:pt x="188" y="118"/>
                        <a:pt x="152" y="154"/>
                      </a:cubicBezTo>
                      <a:cubicBezTo>
                        <a:pt x="116" y="199"/>
                        <a:pt x="63" y="226"/>
                        <a:pt x="18" y="252"/>
                      </a:cubicBezTo>
                      <a:cubicBezTo>
                        <a:pt x="0" y="261"/>
                        <a:pt x="0" y="279"/>
                        <a:pt x="9" y="297"/>
                      </a:cubicBezTo>
                      <a:cubicBezTo>
                        <a:pt x="9" y="306"/>
                        <a:pt x="27" y="315"/>
                        <a:pt x="36" y="315"/>
                      </a:cubicBezTo>
                      <a:cubicBezTo>
                        <a:pt x="36" y="315"/>
                        <a:pt x="45" y="315"/>
                        <a:pt x="54" y="306"/>
                      </a:cubicBezTo>
                      <a:cubicBezTo>
                        <a:pt x="98" y="288"/>
                        <a:pt x="152" y="252"/>
                        <a:pt x="197" y="208"/>
                      </a:cubicBezTo>
                      <a:cubicBezTo>
                        <a:pt x="250" y="154"/>
                        <a:pt x="277" y="92"/>
                        <a:pt x="286" y="38"/>
                      </a:cubicBezTo>
                      <a:cubicBezTo>
                        <a:pt x="286" y="20"/>
                        <a:pt x="277" y="2"/>
                        <a:pt x="259" y="2"/>
                      </a:cubicBezTo>
                      <a:cubicBezTo>
                        <a:pt x="256" y="1"/>
                        <a:pt x="253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FB571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44"/>
                <p:cNvSpPr/>
                <p:nvPr/>
              </p:nvSpPr>
              <p:spPr>
                <a:xfrm flipH="1">
                  <a:off x="1340572" y="3955797"/>
                  <a:ext cx="618908" cy="36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2767" extrusionOk="0">
                      <a:moveTo>
                        <a:pt x="4506" y="1"/>
                      </a:moveTo>
                      <a:cubicBezTo>
                        <a:pt x="3275" y="206"/>
                        <a:pt x="2026" y="438"/>
                        <a:pt x="795" y="643"/>
                      </a:cubicBezTo>
                      <a:cubicBezTo>
                        <a:pt x="1018" y="1152"/>
                        <a:pt x="884" y="1785"/>
                        <a:pt x="483" y="2169"/>
                      </a:cubicBezTo>
                      <a:cubicBezTo>
                        <a:pt x="286" y="2356"/>
                        <a:pt x="45" y="2499"/>
                        <a:pt x="1" y="2757"/>
                      </a:cubicBezTo>
                      <a:lnTo>
                        <a:pt x="4702" y="2766"/>
                      </a:lnTo>
                      <a:cubicBezTo>
                        <a:pt x="4613" y="1838"/>
                        <a:pt x="4595" y="928"/>
                        <a:pt x="45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44"/>
                <p:cNvSpPr/>
                <p:nvPr/>
              </p:nvSpPr>
              <p:spPr>
                <a:xfrm flipH="1">
                  <a:off x="1348863" y="4272809"/>
                  <a:ext cx="599958" cy="30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" h="233" extrusionOk="0">
                      <a:moveTo>
                        <a:pt x="4523" y="0"/>
                      </a:moveTo>
                      <a:lnTo>
                        <a:pt x="36" y="161"/>
                      </a:lnTo>
                      <a:cubicBezTo>
                        <a:pt x="18" y="161"/>
                        <a:pt x="0" y="179"/>
                        <a:pt x="0" y="197"/>
                      </a:cubicBezTo>
                      <a:cubicBezTo>
                        <a:pt x="0" y="214"/>
                        <a:pt x="18" y="232"/>
                        <a:pt x="36" y="232"/>
                      </a:cubicBezTo>
                      <a:lnTo>
                        <a:pt x="4523" y="63"/>
                      </a:lnTo>
                      <a:cubicBezTo>
                        <a:pt x="4550" y="63"/>
                        <a:pt x="4559" y="45"/>
                        <a:pt x="4559" y="27"/>
                      </a:cubicBezTo>
                      <a:cubicBezTo>
                        <a:pt x="4559" y="9"/>
                        <a:pt x="4541" y="0"/>
                        <a:pt x="45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44"/>
                <p:cNvSpPr/>
                <p:nvPr/>
              </p:nvSpPr>
              <p:spPr>
                <a:xfrm flipH="1">
                  <a:off x="1657597" y="4120159"/>
                  <a:ext cx="149233" cy="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72" extrusionOk="0">
                      <a:moveTo>
                        <a:pt x="36" y="1"/>
                      </a:moveTo>
                      <a:cubicBezTo>
                        <a:pt x="18" y="1"/>
                        <a:pt x="1" y="10"/>
                        <a:pt x="1" y="27"/>
                      </a:cubicBezTo>
                      <a:cubicBezTo>
                        <a:pt x="1" y="45"/>
                        <a:pt x="18" y="63"/>
                        <a:pt x="36" y="63"/>
                      </a:cubicBezTo>
                      <a:lnTo>
                        <a:pt x="1098" y="72"/>
                      </a:lnTo>
                      <a:cubicBezTo>
                        <a:pt x="1116" y="72"/>
                        <a:pt x="1134" y="63"/>
                        <a:pt x="1134" y="45"/>
                      </a:cubicBezTo>
                      <a:cubicBezTo>
                        <a:pt x="1134" y="18"/>
                        <a:pt x="1116" y="10"/>
                        <a:pt x="1098" y="10"/>
                      </a:cubicBez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44"/>
                <p:cNvSpPr/>
                <p:nvPr/>
              </p:nvSpPr>
              <p:spPr>
                <a:xfrm flipH="1">
                  <a:off x="1657597" y="4164770"/>
                  <a:ext cx="145680" cy="11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90" extrusionOk="0">
                      <a:moveTo>
                        <a:pt x="1071" y="1"/>
                      </a:moveTo>
                      <a:lnTo>
                        <a:pt x="27" y="18"/>
                      </a:lnTo>
                      <a:cubicBezTo>
                        <a:pt x="9" y="18"/>
                        <a:pt x="0" y="36"/>
                        <a:pt x="0" y="54"/>
                      </a:cubicBezTo>
                      <a:cubicBezTo>
                        <a:pt x="0" y="72"/>
                        <a:pt x="9" y="90"/>
                        <a:pt x="27" y="90"/>
                      </a:cubicBezTo>
                      <a:lnTo>
                        <a:pt x="36" y="90"/>
                      </a:lnTo>
                      <a:lnTo>
                        <a:pt x="1071" y="72"/>
                      </a:lnTo>
                      <a:cubicBezTo>
                        <a:pt x="1089" y="72"/>
                        <a:pt x="1107" y="54"/>
                        <a:pt x="1107" y="36"/>
                      </a:cubicBezTo>
                      <a:cubicBezTo>
                        <a:pt x="1107" y="18"/>
                        <a:pt x="1089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44"/>
                <p:cNvSpPr/>
                <p:nvPr/>
              </p:nvSpPr>
              <p:spPr>
                <a:xfrm flipH="1">
                  <a:off x="2015653" y="3989880"/>
                  <a:ext cx="689182" cy="33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2561" extrusionOk="0">
                      <a:moveTo>
                        <a:pt x="5130" y="0"/>
                      </a:moveTo>
                      <a:cubicBezTo>
                        <a:pt x="3872" y="152"/>
                        <a:pt x="2569" y="295"/>
                        <a:pt x="1311" y="446"/>
                      </a:cubicBezTo>
                      <a:cubicBezTo>
                        <a:pt x="1320" y="1124"/>
                        <a:pt x="937" y="1802"/>
                        <a:pt x="348" y="2150"/>
                      </a:cubicBezTo>
                      <a:cubicBezTo>
                        <a:pt x="187" y="2240"/>
                        <a:pt x="27" y="2382"/>
                        <a:pt x="0" y="2561"/>
                      </a:cubicBezTo>
                      <a:lnTo>
                        <a:pt x="5237" y="2525"/>
                      </a:lnTo>
                      <a:cubicBezTo>
                        <a:pt x="5201" y="1678"/>
                        <a:pt x="5165" y="848"/>
                        <a:pt x="51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44"/>
                <p:cNvSpPr/>
                <p:nvPr/>
              </p:nvSpPr>
              <p:spPr>
                <a:xfrm flipH="1">
                  <a:off x="2022628" y="4276362"/>
                  <a:ext cx="672864" cy="31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3" h="241" extrusionOk="0">
                      <a:moveTo>
                        <a:pt x="5076" y="0"/>
                      </a:moveTo>
                      <a:lnTo>
                        <a:pt x="36" y="170"/>
                      </a:lnTo>
                      <a:cubicBezTo>
                        <a:pt x="18" y="170"/>
                        <a:pt x="0" y="187"/>
                        <a:pt x="0" y="205"/>
                      </a:cubicBezTo>
                      <a:cubicBezTo>
                        <a:pt x="0" y="223"/>
                        <a:pt x="18" y="241"/>
                        <a:pt x="36" y="241"/>
                      </a:cubicBezTo>
                      <a:lnTo>
                        <a:pt x="5076" y="72"/>
                      </a:lnTo>
                      <a:cubicBezTo>
                        <a:pt x="5094" y="72"/>
                        <a:pt x="5112" y="54"/>
                        <a:pt x="5112" y="36"/>
                      </a:cubicBezTo>
                      <a:cubicBezTo>
                        <a:pt x="5112" y="18"/>
                        <a:pt x="5094" y="0"/>
                        <a:pt x="50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44"/>
                <p:cNvSpPr/>
                <p:nvPr/>
              </p:nvSpPr>
              <p:spPr>
                <a:xfrm flipH="1">
                  <a:off x="2428877" y="4121343"/>
                  <a:ext cx="95277" cy="11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90" extrusionOk="0">
                      <a:moveTo>
                        <a:pt x="688" y="1"/>
                      </a:moveTo>
                      <a:lnTo>
                        <a:pt x="37" y="18"/>
                      </a:lnTo>
                      <a:cubicBezTo>
                        <a:pt x="19" y="18"/>
                        <a:pt x="1" y="36"/>
                        <a:pt x="10" y="54"/>
                      </a:cubicBezTo>
                      <a:cubicBezTo>
                        <a:pt x="10" y="72"/>
                        <a:pt x="19" y="90"/>
                        <a:pt x="37" y="90"/>
                      </a:cubicBezTo>
                      <a:lnTo>
                        <a:pt x="697" y="63"/>
                      </a:lnTo>
                      <a:cubicBezTo>
                        <a:pt x="715" y="63"/>
                        <a:pt x="723" y="54"/>
                        <a:pt x="723" y="27"/>
                      </a:cubicBezTo>
                      <a:cubicBezTo>
                        <a:pt x="723" y="9"/>
                        <a:pt x="715" y="1"/>
                        <a:pt x="6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44"/>
                <p:cNvSpPr/>
                <p:nvPr/>
              </p:nvSpPr>
              <p:spPr>
                <a:xfrm flipH="1">
                  <a:off x="2414796" y="4164770"/>
                  <a:ext cx="126861" cy="8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64" extrusionOk="0">
                      <a:moveTo>
                        <a:pt x="27" y="1"/>
                      </a:moveTo>
                      <a:cubicBezTo>
                        <a:pt x="9" y="1"/>
                        <a:pt x="0" y="10"/>
                        <a:pt x="0" y="36"/>
                      </a:cubicBezTo>
                      <a:cubicBezTo>
                        <a:pt x="0" y="54"/>
                        <a:pt x="9" y="63"/>
                        <a:pt x="27" y="63"/>
                      </a:cubicBezTo>
                      <a:lnTo>
                        <a:pt x="928" y="63"/>
                      </a:lnTo>
                      <a:cubicBezTo>
                        <a:pt x="946" y="63"/>
                        <a:pt x="964" y="54"/>
                        <a:pt x="964" y="36"/>
                      </a:cubicBezTo>
                      <a:cubicBezTo>
                        <a:pt x="964" y="10"/>
                        <a:pt x="946" y="1"/>
                        <a:pt x="9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44"/>
                <p:cNvSpPr/>
                <p:nvPr/>
              </p:nvSpPr>
              <p:spPr>
                <a:xfrm flipH="1">
                  <a:off x="1339369" y="1996481"/>
                  <a:ext cx="1332699" cy="2067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7" h="15711" extrusionOk="0">
                      <a:moveTo>
                        <a:pt x="152" y="1"/>
                      </a:moveTo>
                      <a:cubicBezTo>
                        <a:pt x="117" y="634"/>
                        <a:pt x="90" y="1276"/>
                        <a:pt x="54" y="1919"/>
                      </a:cubicBezTo>
                      <a:cubicBezTo>
                        <a:pt x="1" y="2918"/>
                        <a:pt x="81" y="3953"/>
                        <a:pt x="99" y="4961"/>
                      </a:cubicBezTo>
                      <a:cubicBezTo>
                        <a:pt x="152" y="8556"/>
                        <a:pt x="643" y="12124"/>
                        <a:pt x="902" y="15710"/>
                      </a:cubicBezTo>
                      <a:cubicBezTo>
                        <a:pt x="2320" y="15710"/>
                        <a:pt x="3658" y="15710"/>
                        <a:pt x="5086" y="15702"/>
                      </a:cubicBezTo>
                      <a:cubicBezTo>
                        <a:pt x="4979" y="13534"/>
                        <a:pt x="4872" y="11339"/>
                        <a:pt x="4774" y="9162"/>
                      </a:cubicBezTo>
                      <a:lnTo>
                        <a:pt x="4774" y="9162"/>
                      </a:lnTo>
                      <a:cubicBezTo>
                        <a:pt x="5229" y="11312"/>
                        <a:pt x="5630" y="13462"/>
                        <a:pt x="6085" y="15612"/>
                      </a:cubicBezTo>
                      <a:cubicBezTo>
                        <a:pt x="7423" y="15541"/>
                        <a:pt x="8788" y="15523"/>
                        <a:pt x="10126" y="15452"/>
                      </a:cubicBezTo>
                      <a:cubicBezTo>
                        <a:pt x="10126" y="15452"/>
                        <a:pt x="9386" y="10286"/>
                        <a:pt x="8529" y="7298"/>
                      </a:cubicBezTo>
                      <a:cubicBezTo>
                        <a:pt x="8529" y="7298"/>
                        <a:pt x="8155" y="4015"/>
                        <a:pt x="7976" y="2686"/>
                      </a:cubicBezTo>
                      <a:cubicBezTo>
                        <a:pt x="7789" y="1348"/>
                        <a:pt x="7530" y="134"/>
                        <a:pt x="7530" y="134"/>
                      </a:cubicBezTo>
                      <a:lnTo>
                        <a:pt x="15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44"/>
                <p:cNvSpPr/>
                <p:nvPr/>
              </p:nvSpPr>
              <p:spPr>
                <a:xfrm flipH="1">
                  <a:off x="1662312" y="2082149"/>
                  <a:ext cx="994490" cy="15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7" h="117" extrusionOk="0">
                      <a:moveTo>
                        <a:pt x="7530" y="1"/>
                      </a:moveTo>
                      <a:lnTo>
                        <a:pt x="36" y="45"/>
                      </a:lnTo>
                      <a:cubicBezTo>
                        <a:pt x="19" y="45"/>
                        <a:pt x="1" y="63"/>
                        <a:pt x="1" y="81"/>
                      </a:cubicBezTo>
                      <a:cubicBezTo>
                        <a:pt x="1" y="99"/>
                        <a:pt x="19" y="117"/>
                        <a:pt x="36" y="117"/>
                      </a:cubicBezTo>
                      <a:lnTo>
                        <a:pt x="7530" y="72"/>
                      </a:lnTo>
                      <a:cubicBezTo>
                        <a:pt x="7548" y="72"/>
                        <a:pt x="7557" y="54"/>
                        <a:pt x="7557" y="36"/>
                      </a:cubicBezTo>
                      <a:cubicBezTo>
                        <a:pt x="7557" y="19"/>
                        <a:pt x="7548" y="1"/>
                        <a:pt x="75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44"/>
                <p:cNvSpPr/>
                <p:nvPr/>
              </p:nvSpPr>
              <p:spPr>
                <a:xfrm flipH="1">
                  <a:off x="2171738" y="1960161"/>
                  <a:ext cx="195029" cy="194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2" h="1481" extrusionOk="0">
                      <a:moveTo>
                        <a:pt x="741" y="71"/>
                      </a:moveTo>
                      <a:cubicBezTo>
                        <a:pt x="1115" y="71"/>
                        <a:pt x="1419" y="375"/>
                        <a:pt x="1419" y="740"/>
                      </a:cubicBezTo>
                      <a:cubicBezTo>
                        <a:pt x="1419" y="1115"/>
                        <a:pt x="1115" y="1418"/>
                        <a:pt x="741" y="1418"/>
                      </a:cubicBezTo>
                      <a:cubicBezTo>
                        <a:pt x="375" y="1418"/>
                        <a:pt x="72" y="1115"/>
                        <a:pt x="72" y="740"/>
                      </a:cubicBezTo>
                      <a:cubicBezTo>
                        <a:pt x="72" y="375"/>
                        <a:pt x="375" y="71"/>
                        <a:pt x="741" y="71"/>
                      </a:cubicBezTo>
                      <a:close/>
                      <a:moveTo>
                        <a:pt x="741" y="0"/>
                      </a:moveTo>
                      <a:cubicBezTo>
                        <a:pt x="339" y="0"/>
                        <a:pt x="0" y="330"/>
                        <a:pt x="0" y="740"/>
                      </a:cubicBezTo>
                      <a:cubicBezTo>
                        <a:pt x="0" y="1151"/>
                        <a:pt x="339" y="1481"/>
                        <a:pt x="741" y="1481"/>
                      </a:cubicBezTo>
                      <a:cubicBezTo>
                        <a:pt x="1151" y="1481"/>
                        <a:pt x="1481" y="1151"/>
                        <a:pt x="1481" y="740"/>
                      </a:cubicBezTo>
                      <a:cubicBezTo>
                        <a:pt x="1481" y="330"/>
                        <a:pt x="1151" y="0"/>
                        <a:pt x="7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44"/>
                <p:cNvSpPr/>
                <p:nvPr/>
              </p:nvSpPr>
              <p:spPr>
                <a:xfrm flipH="1">
                  <a:off x="2033300" y="2527861"/>
                  <a:ext cx="176211" cy="71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5428" extrusionOk="0">
                      <a:moveTo>
                        <a:pt x="43" y="0"/>
                      </a:moveTo>
                      <a:cubicBezTo>
                        <a:pt x="38" y="0"/>
                        <a:pt x="32" y="1"/>
                        <a:pt x="27" y="4"/>
                      </a:cubicBezTo>
                      <a:cubicBezTo>
                        <a:pt x="10" y="4"/>
                        <a:pt x="1" y="22"/>
                        <a:pt x="10" y="39"/>
                      </a:cubicBezTo>
                      <a:cubicBezTo>
                        <a:pt x="500" y="1806"/>
                        <a:pt x="920" y="3608"/>
                        <a:pt x="1267" y="5401"/>
                      </a:cubicBezTo>
                      <a:cubicBezTo>
                        <a:pt x="1267" y="5419"/>
                        <a:pt x="1285" y="5428"/>
                        <a:pt x="1294" y="5428"/>
                      </a:cubicBezTo>
                      <a:lnTo>
                        <a:pt x="1303" y="5428"/>
                      </a:lnTo>
                      <a:cubicBezTo>
                        <a:pt x="1321" y="5428"/>
                        <a:pt x="1339" y="5410"/>
                        <a:pt x="1330" y="5392"/>
                      </a:cubicBezTo>
                      <a:cubicBezTo>
                        <a:pt x="991" y="3590"/>
                        <a:pt x="563" y="1788"/>
                        <a:pt x="72" y="22"/>
                      </a:cubicBezTo>
                      <a:cubicBezTo>
                        <a:pt x="72" y="9"/>
                        <a:pt x="58" y="0"/>
                        <a:pt x="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44"/>
                <p:cNvSpPr/>
                <p:nvPr/>
              </p:nvSpPr>
              <p:spPr>
                <a:xfrm flipH="1">
                  <a:off x="2006182" y="3946454"/>
                  <a:ext cx="553109" cy="11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90" extrusionOk="0">
                      <a:moveTo>
                        <a:pt x="4166" y="0"/>
                      </a:moveTo>
                      <a:lnTo>
                        <a:pt x="36" y="18"/>
                      </a:lnTo>
                      <a:cubicBezTo>
                        <a:pt x="18" y="18"/>
                        <a:pt x="0" y="36"/>
                        <a:pt x="0" y="54"/>
                      </a:cubicBezTo>
                      <a:cubicBezTo>
                        <a:pt x="0" y="72"/>
                        <a:pt x="18" y="90"/>
                        <a:pt x="36" y="90"/>
                      </a:cubicBezTo>
                      <a:lnTo>
                        <a:pt x="4166" y="63"/>
                      </a:lnTo>
                      <a:cubicBezTo>
                        <a:pt x="4184" y="63"/>
                        <a:pt x="4202" y="45"/>
                        <a:pt x="4202" y="27"/>
                      </a:cubicBezTo>
                      <a:cubicBezTo>
                        <a:pt x="4202" y="9"/>
                        <a:pt x="4184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44"/>
                <p:cNvSpPr/>
                <p:nvPr/>
              </p:nvSpPr>
              <p:spPr>
                <a:xfrm flipH="1">
                  <a:off x="2117788" y="2841715"/>
                  <a:ext cx="31847" cy="1106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8405" extrusionOk="0">
                      <a:moveTo>
                        <a:pt x="215" y="1"/>
                      </a:moveTo>
                      <a:cubicBezTo>
                        <a:pt x="197" y="1"/>
                        <a:pt x="179" y="19"/>
                        <a:pt x="179" y="36"/>
                      </a:cubicBezTo>
                      <a:cubicBezTo>
                        <a:pt x="36" y="2802"/>
                        <a:pt x="1" y="5603"/>
                        <a:pt x="72" y="8369"/>
                      </a:cubicBezTo>
                      <a:cubicBezTo>
                        <a:pt x="72" y="8386"/>
                        <a:pt x="90" y="8404"/>
                        <a:pt x="108" y="8404"/>
                      </a:cubicBezTo>
                      <a:cubicBezTo>
                        <a:pt x="126" y="8404"/>
                        <a:pt x="143" y="8386"/>
                        <a:pt x="143" y="8369"/>
                      </a:cubicBezTo>
                      <a:cubicBezTo>
                        <a:pt x="72" y="5603"/>
                        <a:pt x="108" y="2802"/>
                        <a:pt x="242" y="36"/>
                      </a:cubicBezTo>
                      <a:cubicBezTo>
                        <a:pt x="242" y="19"/>
                        <a:pt x="233" y="10"/>
                        <a:pt x="2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44"/>
                <p:cNvSpPr/>
                <p:nvPr/>
              </p:nvSpPr>
              <p:spPr>
                <a:xfrm flipH="1">
                  <a:off x="1357024" y="3899474"/>
                  <a:ext cx="533106" cy="40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" h="304" extrusionOk="0">
                      <a:moveTo>
                        <a:pt x="4015" y="0"/>
                      </a:moveTo>
                      <a:lnTo>
                        <a:pt x="27" y="241"/>
                      </a:lnTo>
                      <a:cubicBezTo>
                        <a:pt x="9" y="241"/>
                        <a:pt x="0" y="250"/>
                        <a:pt x="0" y="277"/>
                      </a:cubicBezTo>
                      <a:cubicBezTo>
                        <a:pt x="0" y="295"/>
                        <a:pt x="9" y="304"/>
                        <a:pt x="27" y="304"/>
                      </a:cubicBezTo>
                      <a:lnTo>
                        <a:pt x="36" y="304"/>
                      </a:lnTo>
                      <a:lnTo>
                        <a:pt x="4015" y="63"/>
                      </a:lnTo>
                      <a:cubicBezTo>
                        <a:pt x="4033" y="63"/>
                        <a:pt x="4050" y="54"/>
                        <a:pt x="4050" y="27"/>
                      </a:cubicBezTo>
                      <a:cubicBezTo>
                        <a:pt x="4041" y="9"/>
                        <a:pt x="4033" y="0"/>
                        <a:pt x="4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44"/>
                <p:cNvSpPr/>
                <p:nvPr/>
              </p:nvSpPr>
              <p:spPr>
                <a:xfrm flipH="1">
                  <a:off x="1405193" y="2088860"/>
                  <a:ext cx="338208" cy="1818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" h="13822" extrusionOk="0">
                      <a:moveTo>
                        <a:pt x="37" y="1"/>
                      </a:moveTo>
                      <a:cubicBezTo>
                        <a:pt x="34" y="1"/>
                        <a:pt x="30" y="2"/>
                        <a:pt x="27" y="3"/>
                      </a:cubicBezTo>
                      <a:cubicBezTo>
                        <a:pt x="9" y="3"/>
                        <a:pt x="0" y="21"/>
                        <a:pt x="0" y="39"/>
                      </a:cubicBezTo>
                      <a:lnTo>
                        <a:pt x="955" y="6337"/>
                      </a:lnTo>
                      <a:cubicBezTo>
                        <a:pt x="803" y="6435"/>
                        <a:pt x="714" y="6667"/>
                        <a:pt x="759" y="6855"/>
                      </a:cubicBezTo>
                      <a:cubicBezTo>
                        <a:pt x="803" y="7042"/>
                        <a:pt x="973" y="7185"/>
                        <a:pt x="1160" y="7194"/>
                      </a:cubicBezTo>
                      <a:cubicBezTo>
                        <a:pt x="1785" y="9620"/>
                        <a:pt x="2222" y="11779"/>
                        <a:pt x="2498" y="13795"/>
                      </a:cubicBezTo>
                      <a:cubicBezTo>
                        <a:pt x="2498" y="13813"/>
                        <a:pt x="2516" y="13822"/>
                        <a:pt x="2534" y="13822"/>
                      </a:cubicBezTo>
                      <a:cubicBezTo>
                        <a:pt x="2552" y="13822"/>
                        <a:pt x="2570" y="13804"/>
                        <a:pt x="2561" y="13786"/>
                      </a:cubicBezTo>
                      <a:cubicBezTo>
                        <a:pt x="2284" y="11761"/>
                        <a:pt x="1847" y="9593"/>
                        <a:pt x="1223" y="7149"/>
                      </a:cubicBezTo>
                      <a:cubicBezTo>
                        <a:pt x="1214" y="7140"/>
                        <a:pt x="1205" y="7131"/>
                        <a:pt x="1187" y="7131"/>
                      </a:cubicBezTo>
                      <a:cubicBezTo>
                        <a:pt x="1026" y="7131"/>
                        <a:pt x="866" y="6997"/>
                        <a:pt x="821" y="6837"/>
                      </a:cubicBezTo>
                      <a:cubicBezTo>
                        <a:pt x="785" y="6676"/>
                        <a:pt x="875" y="6462"/>
                        <a:pt x="1008" y="6382"/>
                      </a:cubicBezTo>
                      <a:cubicBezTo>
                        <a:pt x="1026" y="6382"/>
                        <a:pt x="1035" y="6364"/>
                        <a:pt x="1026" y="6355"/>
                      </a:cubicBezTo>
                      <a:lnTo>
                        <a:pt x="63" y="30"/>
                      </a:lnTo>
                      <a:cubicBezTo>
                        <a:pt x="63" y="16"/>
                        <a:pt x="51" y="1"/>
                        <a:pt x="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6" name="Google Shape;776;p44"/>
              <p:cNvGrpSpPr/>
              <p:nvPr/>
            </p:nvGrpSpPr>
            <p:grpSpPr>
              <a:xfrm>
                <a:off x="2436427" y="491384"/>
                <a:ext cx="1286136" cy="608835"/>
                <a:chOff x="2436427" y="491384"/>
                <a:chExt cx="1286136" cy="608835"/>
              </a:xfrm>
            </p:grpSpPr>
            <p:grpSp>
              <p:nvGrpSpPr>
                <p:cNvPr id="777" name="Google Shape;777;p44"/>
                <p:cNvGrpSpPr/>
                <p:nvPr/>
              </p:nvGrpSpPr>
              <p:grpSpPr>
                <a:xfrm>
                  <a:off x="2436427" y="491384"/>
                  <a:ext cx="1205973" cy="608835"/>
                  <a:chOff x="5249441" y="2590293"/>
                  <a:chExt cx="802911" cy="405350"/>
                </a:xfrm>
              </p:grpSpPr>
              <p:grpSp>
                <p:nvGrpSpPr>
                  <p:cNvPr id="778" name="Google Shape;778;p44"/>
                  <p:cNvGrpSpPr/>
                  <p:nvPr/>
                </p:nvGrpSpPr>
                <p:grpSpPr>
                  <a:xfrm>
                    <a:off x="5249441" y="2590293"/>
                    <a:ext cx="802911" cy="405350"/>
                    <a:chOff x="5249441" y="2590293"/>
                    <a:chExt cx="802911" cy="405350"/>
                  </a:xfrm>
                </p:grpSpPr>
                <p:sp>
                  <p:nvSpPr>
                    <p:cNvPr id="779" name="Google Shape;779;p44"/>
                    <p:cNvSpPr/>
                    <p:nvPr/>
                  </p:nvSpPr>
                  <p:spPr>
                    <a:xfrm>
                      <a:off x="5280393" y="2627777"/>
                      <a:ext cx="771959" cy="3678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29" h="9068" extrusionOk="0">
                          <a:moveTo>
                            <a:pt x="11527" y="1"/>
                          </a:moveTo>
                          <a:cubicBezTo>
                            <a:pt x="7490" y="1"/>
                            <a:pt x="2706" y="347"/>
                            <a:pt x="1517" y="834"/>
                          </a:cubicBezTo>
                          <a:cubicBezTo>
                            <a:pt x="179" y="1387"/>
                            <a:pt x="81" y="6570"/>
                            <a:pt x="839" y="7212"/>
                          </a:cubicBezTo>
                          <a:cubicBezTo>
                            <a:pt x="946" y="7302"/>
                            <a:pt x="0" y="8800"/>
                            <a:pt x="81" y="8997"/>
                          </a:cubicBezTo>
                          <a:cubicBezTo>
                            <a:pt x="101" y="9044"/>
                            <a:pt x="160" y="9067"/>
                            <a:pt x="251" y="9067"/>
                          </a:cubicBezTo>
                          <a:cubicBezTo>
                            <a:pt x="553" y="9067"/>
                            <a:pt x="1204" y="8814"/>
                            <a:pt x="1972" y="8354"/>
                          </a:cubicBezTo>
                          <a:cubicBezTo>
                            <a:pt x="2580" y="7988"/>
                            <a:pt x="3382" y="7866"/>
                            <a:pt x="4349" y="7866"/>
                          </a:cubicBezTo>
                          <a:cubicBezTo>
                            <a:pt x="4957" y="7866"/>
                            <a:pt x="5630" y="7914"/>
                            <a:pt x="6361" y="7980"/>
                          </a:cubicBezTo>
                          <a:cubicBezTo>
                            <a:pt x="7251" y="8064"/>
                            <a:pt x="9437" y="8154"/>
                            <a:pt x="11657" y="8154"/>
                          </a:cubicBezTo>
                          <a:cubicBezTo>
                            <a:pt x="14154" y="8154"/>
                            <a:pt x="16697" y="8040"/>
                            <a:pt x="17495" y="7676"/>
                          </a:cubicBezTo>
                          <a:cubicBezTo>
                            <a:pt x="18904" y="7034"/>
                            <a:pt x="19029" y="1369"/>
                            <a:pt x="17316" y="522"/>
                          </a:cubicBezTo>
                          <a:cubicBezTo>
                            <a:pt x="16574" y="154"/>
                            <a:pt x="14217" y="1"/>
                            <a:pt x="11527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p:txBody>
                </p:sp>
                <p:sp>
                  <p:nvSpPr>
                    <p:cNvPr id="780" name="Google Shape;780;p44"/>
                    <p:cNvSpPr/>
                    <p:nvPr/>
                  </p:nvSpPr>
                  <p:spPr>
                    <a:xfrm>
                      <a:off x="5816360" y="2590293"/>
                      <a:ext cx="117281" cy="163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91" h="403" extrusionOk="0">
                          <a:moveTo>
                            <a:pt x="161" y="1"/>
                          </a:moveTo>
                          <a:cubicBezTo>
                            <a:pt x="0" y="1"/>
                            <a:pt x="0" y="232"/>
                            <a:pt x="161" y="241"/>
                          </a:cubicBezTo>
                          <a:cubicBezTo>
                            <a:pt x="1026" y="259"/>
                            <a:pt x="1883" y="322"/>
                            <a:pt x="2739" y="402"/>
                          </a:cubicBezTo>
                          <a:cubicBezTo>
                            <a:pt x="2745" y="403"/>
                            <a:pt x="2750" y="403"/>
                            <a:pt x="2755" y="403"/>
                          </a:cubicBezTo>
                          <a:cubicBezTo>
                            <a:pt x="2891" y="403"/>
                            <a:pt x="2885" y="187"/>
                            <a:pt x="2739" y="170"/>
                          </a:cubicBezTo>
                          <a:cubicBezTo>
                            <a:pt x="1883" y="72"/>
                            <a:pt x="1017" y="18"/>
                            <a:pt x="161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1" name="Google Shape;781;p44"/>
                    <p:cNvSpPr/>
                    <p:nvPr/>
                  </p:nvSpPr>
                  <p:spPr>
                    <a:xfrm>
                      <a:off x="5942117" y="2598204"/>
                      <a:ext cx="44543" cy="135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8" h="333" extrusionOk="0">
                          <a:moveTo>
                            <a:pt x="142" y="1"/>
                          </a:moveTo>
                          <a:cubicBezTo>
                            <a:pt x="21" y="1"/>
                            <a:pt x="1" y="217"/>
                            <a:pt x="121" y="234"/>
                          </a:cubicBezTo>
                          <a:cubicBezTo>
                            <a:pt x="398" y="269"/>
                            <a:pt x="674" y="314"/>
                            <a:pt x="951" y="332"/>
                          </a:cubicBezTo>
                          <a:cubicBezTo>
                            <a:pt x="956" y="333"/>
                            <a:pt x="960" y="333"/>
                            <a:pt x="965" y="333"/>
                          </a:cubicBezTo>
                          <a:cubicBezTo>
                            <a:pt x="1077" y="333"/>
                            <a:pt x="1097" y="135"/>
                            <a:pt x="977" y="118"/>
                          </a:cubicBezTo>
                          <a:cubicBezTo>
                            <a:pt x="710" y="64"/>
                            <a:pt x="433" y="37"/>
                            <a:pt x="157" y="2"/>
                          </a:cubicBezTo>
                          <a:cubicBezTo>
                            <a:pt x="152" y="1"/>
                            <a:pt x="147" y="1"/>
                            <a:pt x="142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2" name="Google Shape;782;p44"/>
                    <p:cNvSpPr/>
                    <p:nvPr/>
                  </p:nvSpPr>
                  <p:spPr>
                    <a:xfrm>
                      <a:off x="5249441" y="2849068"/>
                      <a:ext cx="20487" cy="558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5" h="1376" extrusionOk="0">
                          <a:moveTo>
                            <a:pt x="110" y="0"/>
                          </a:moveTo>
                          <a:cubicBezTo>
                            <a:pt x="54" y="0"/>
                            <a:pt x="1" y="36"/>
                            <a:pt x="5" y="107"/>
                          </a:cubicBezTo>
                          <a:cubicBezTo>
                            <a:pt x="41" y="517"/>
                            <a:pt x="112" y="964"/>
                            <a:pt x="308" y="1329"/>
                          </a:cubicBezTo>
                          <a:cubicBezTo>
                            <a:pt x="326" y="1362"/>
                            <a:pt x="355" y="1376"/>
                            <a:pt x="384" y="1376"/>
                          </a:cubicBezTo>
                          <a:cubicBezTo>
                            <a:pt x="443" y="1376"/>
                            <a:pt x="505" y="1320"/>
                            <a:pt x="487" y="1249"/>
                          </a:cubicBezTo>
                          <a:cubicBezTo>
                            <a:pt x="389" y="865"/>
                            <a:pt x="264" y="509"/>
                            <a:pt x="228" y="107"/>
                          </a:cubicBezTo>
                          <a:cubicBezTo>
                            <a:pt x="224" y="36"/>
                            <a:pt x="166" y="0"/>
                            <a:pt x="110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3" name="Google Shape;783;p44"/>
                    <p:cNvSpPr/>
                    <p:nvPr/>
                  </p:nvSpPr>
                  <p:spPr>
                    <a:xfrm>
                      <a:off x="5273497" y="2914258"/>
                      <a:ext cx="14888" cy="151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7" h="373" extrusionOk="0">
                          <a:moveTo>
                            <a:pt x="135" y="0"/>
                          </a:moveTo>
                          <a:cubicBezTo>
                            <a:pt x="117" y="0"/>
                            <a:pt x="98" y="5"/>
                            <a:pt x="81" y="17"/>
                          </a:cubicBezTo>
                          <a:cubicBezTo>
                            <a:pt x="28" y="43"/>
                            <a:pt x="1" y="124"/>
                            <a:pt x="37" y="177"/>
                          </a:cubicBezTo>
                          <a:cubicBezTo>
                            <a:pt x="63" y="222"/>
                            <a:pt x="99" y="266"/>
                            <a:pt x="135" y="320"/>
                          </a:cubicBezTo>
                          <a:cubicBezTo>
                            <a:pt x="159" y="350"/>
                            <a:pt x="195" y="372"/>
                            <a:pt x="233" y="372"/>
                          </a:cubicBezTo>
                          <a:cubicBezTo>
                            <a:pt x="251" y="372"/>
                            <a:pt x="269" y="367"/>
                            <a:pt x="286" y="356"/>
                          </a:cubicBezTo>
                          <a:cubicBezTo>
                            <a:pt x="340" y="329"/>
                            <a:pt x="367" y="249"/>
                            <a:pt x="331" y="195"/>
                          </a:cubicBezTo>
                          <a:cubicBezTo>
                            <a:pt x="304" y="150"/>
                            <a:pt x="269" y="106"/>
                            <a:pt x="242" y="61"/>
                          </a:cubicBezTo>
                          <a:cubicBezTo>
                            <a:pt x="217" y="25"/>
                            <a:pt x="176" y="0"/>
                            <a:pt x="13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4" name="Google Shape;784;p44"/>
                    <p:cNvSpPr/>
                    <p:nvPr/>
                  </p:nvSpPr>
                  <p:spPr>
                    <a:xfrm>
                      <a:off x="5846055" y="2981842"/>
                      <a:ext cx="74928" cy="120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47" h="298" extrusionOk="0">
                          <a:moveTo>
                            <a:pt x="1703" y="1"/>
                          </a:moveTo>
                          <a:cubicBezTo>
                            <a:pt x="1701" y="1"/>
                            <a:pt x="1698" y="1"/>
                            <a:pt x="1695" y="1"/>
                          </a:cubicBezTo>
                          <a:cubicBezTo>
                            <a:pt x="1178" y="55"/>
                            <a:pt x="660" y="72"/>
                            <a:pt x="143" y="72"/>
                          </a:cubicBezTo>
                          <a:cubicBezTo>
                            <a:pt x="0" y="72"/>
                            <a:pt x="0" y="295"/>
                            <a:pt x="143" y="295"/>
                          </a:cubicBezTo>
                          <a:cubicBezTo>
                            <a:pt x="229" y="297"/>
                            <a:pt x="315" y="298"/>
                            <a:pt x="401" y="298"/>
                          </a:cubicBezTo>
                          <a:cubicBezTo>
                            <a:pt x="833" y="298"/>
                            <a:pt x="1264" y="279"/>
                            <a:pt x="1695" y="242"/>
                          </a:cubicBezTo>
                          <a:cubicBezTo>
                            <a:pt x="1844" y="224"/>
                            <a:pt x="1847" y="1"/>
                            <a:pt x="1703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5" name="Google Shape;785;p44"/>
                    <p:cNvSpPr/>
                    <p:nvPr/>
                  </p:nvSpPr>
                  <p:spPr>
                    <a:xfrm>
                      <a:off x="5935424" y="2976934"/>
                      <a:ext cx="32089" cy="133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91" h="329" extrusionOk="0">
                          <a:moveTo>
                            <a:pt x="637" y="0"/>
                          </a:moveTo>
                          <a:cubicBezTo>
                            <a:pt x="625" y="0"/>
                            <a:pt x="612" y="2"/>
                            <a:pt x="598" y="6"/>
                          </a:cubicBezTo>
                          <a:cubicBezTo>
                            <a:pt x="455" y="51"/>
                            <a:pt x="304" y="77"/>
                            <a:pt x="152" y="95"/>
                          </a:cubicBezTo>
                          <a:cubicBezTo>
                            <a:pt x="6" y="112"/>
                            <a:pt x="1" y="328"/>
                            <a:pt x="136" y="328"/>
                          </a:cubicBezTo>
                          <a:cubicBezTo>
                            <a:pt x="141" y="328"/>
                            <a:pt x="147" y="328"/>
                            <a:pt x="152" y="327"/>
                          </a:cubicBezTo>
                          <a:cubicBezTo>
                            <a:pt x="322" y="309"/>
                            <a:pt x="491" y="283"/>
                            <a:pt x="661" y="229"/>
                          </a:cubicBezTo>
                          <a:cubicBezTo>
                            <a:pt x="791" y="189"/>
                            <a:pt x="758" y="0"/>
                            <a:pt x="637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786" name="Google Shape;786;p44"/>
                  <p:cNvGrpSpPr/>
                  <p:nvPr/>
                </p:nvGrpSpPr>
                <p:grpSpPr>
                  <a:xfrm>
                    <a:off x="5315484" y="2645585"/>
                    <a:ext cx="488302" cy="188434"/>
                    <a:chOff x="5315484" y="2645585"/>
                    <a:chExt cx="488302" cy="188434"/>
                  </a:xfrm>
                </p:grpSpPr>
                <p:sp>
                  <p:nvSpPr>
                    <p:cNvPr id="787" name="Google Shape;787;p44"/>
                    <p:cNvSpPr/>
                    <p:nvPr/>
                  </p:nvSpPr>
                  <p:spPr>
                    <a:xfrm>
                      <a:off x="5315484" y="2743676"/>
                      <a:ext cx="24543" cy="903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5" h="2227" extrusionOk="0">
                          <a:moveTo>
                            <a:pt x="364" y="0"/>
                          </a:moveTo>
                          <a:cubicBezTo>
                            <a:pt x="289" y="0"/>
                            <a:pt x="218" y="41"/>
                            <a:pt x="197" y="136"/>
                          </a:cubicBezTo>
                          <a:cubicBezTo>
                            <a:pt x="63" y="769"/>
                            <a:pt x="1" y="1394"/>
                            <a:pt x="10" y="2036"/>
                          </a:cubicBezTo>
                          <a:cubicBezTo>
                            <a:pt x="14" y="2162"/>
                            <a:pt x="114" y="2227"/>
                            <a:pt x="212" y="2227"/>
                          </a:cubicBezTo>
                          <a:cubicBezTo>
                            <a:pt x="308" y="2227"/>
                            <a:pt x="402" y="2164"/>
                            <a:pt x="402" y="2036"/>
                          </a:cubicBezTo>
                          <a:cubicBezTo>
                            <a:pt x="393" y="1429"/>
                            <a:pt x="447" y="832"/>
                            <a:pt x="572" y="243"/>
                          </a:cubicBezTo>
                          <a:cubicBezTo>
                            <a:pt x="604" y="97"/>
                            <a:pt x="479" y="0"/>
                            <a:pt x="36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8" name="Google Shape;788;p44"/>
                    <p:cNvSpPr/>
                    <p:nvPr/>
                  </p:nvSpPr>
                  <p:spPr>
                    <a:xfrm>
                      <a:off x="5326477" y="2700553"/>
                      <a:ext cx="23813" cy="335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7" h="826" extrusionOk="0">
                          <a:moveTo>
                            <a:pt x="375" y="1"/>
                          </a:moveTo>
                          <a:cubicBezTo>
                            <a:pt x="312" y="1"/>
                            <a:pt x="253" y="39"/>
                            <a:pt x="211" y="93"/>
                          </a:cubicBezTo>
                          <a:cubicBezTo>
                            <a:pt x="87" y="253"/>
                            <a:pt x="42" y="441"/>
                            <a:pt x="15" y="637"/>
                          </a:cubicBezTo>
                          <a:cubicBezTo>
                            <a:pt x="0" y="756"/>
                            <a:pt x="109" y="825"/>
                            <a:pt x="215" y="825"/>
                          </a:cubicBezTo>
                          <a:cubicBezTo>
                            <a:pt x="300" y="825"/>
                            <a:pt x="383" y="781"/>
                            <a:pt x="399" y="681"/>
                          </a:cubicBezTo>
                          <a:cubicBezTo>
                            <a:pt x="426" y="539"/>
                            <a:pt x="470" y="414"/>
                            <a:pt x="533" y="289"/>
                          </a:cubicBezTo>
                          <a:cubicBezTo>
                            <a:pt x="586" y="191"/>
                            <a:pt x="559" y="84"/>
                            <a:pt x="470" y="30"/>
                          </a:cubicBezTo>
                          <a:cubicBezTo>
                            <a:pt x="438" y="10"/>
                            <a:pt x="406" y="1"/>
                            <a:pt x="37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89" name="Google Shape;789;p44"/>
                    <p:cNvSpPr/>
                    <p:nvPr/>
                  </p:nvSpPr>
                  <p:spPr>
                    <a:xfrm>
                      <a:off x="5609714" y="2645585"/>
                      <a:ext cx="134319" cy="225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11" h="557" extrusionOk="0">
                          <a:moveTo>
                            <a:pt x="2259" y="0"/>
                          </a:moveTo>
                          <a:cubicBezTo>
                            <a:pt x="1589" y="0"/>
                            <a:pt x="903" y="90"/>
                            <a:pt x="268" y="145"/>
                          </a:cubicBezTo>
                          <a:cubicBezTo>
                            <a:pt x="6" y="163"/>
                            <a:pt x="1" y="556"/>
                            <a:pt x="251" y="556"/>
                          </a:cubicBezTo>
                          <a:cubicBezTo>
                            <a:pt x="257" y="556"/>
                            <a:pt x="263" y="556"/>
                            <a:pt x="268" y="556"/>
                          </a:cubicBezTo>
                          <a:cubicBezTo>
                            <a:pt x="1214" y="466"/>
                            <a:pt x="2204" y="538"/>
                            <a:pt x="3141" y="404"/>
                          </a:cubicBezTo>
                          <a:cubicBezTo>
                            <a:pt x="3310" y="377"/>
                            <a:pt x="3301" y="92"/>
                            <a:pt x="3141" y="65"/>
                          </a:cubicBezTo>
                          <a:cubicBezTo>
                            <a:pt x="2854" y="18"/>
                            <a:pt x="2558" y="0"/>
                            <a:pt x="2259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790" name="Google Shape;790;p44"/>
                    <p:cNvSpPr/>
                    <p:nvPr/>
                  </p:nvSpPr>
                  <p:spPr>
                    <a:xfrm>
                      <a:off x="5753766" y="2647898"/>
                      <a:ext cx="50020" cy="177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3" h="438" extrusionOk="0">
                          <a:moveTo>
                            <a:pt x="453" y="1"/>
                          </a:moveTo>
                          <a:cubicBezTo>
                            <a:pt x="383" y="1"/>
                            <a:pt x="313" y="3"/>
                            <a:pt x="241" y="8"/>
                          </a:cubicBezTo>
                          <a:cubicBezTo>
                            <a:pt x="3" y="26"/>
                            <a:pt x="0" y="392"/>
                            <a:pt x="233" y="392"/>
                          </a:cubicBezTo>
                          <a:cubicBezTo>
                            <a:pt x="235" y="392"/>
                            <a:pt x="238" y="392"/>
                            <a:pt x="241" y="392"/>
                          </a:cubicBezTo>
                          <a:cubicBezTo>
                            <a:pt x="482" y="392"/>
                            <a:pt x="723" y="400"/>
                            <a:pt x="964" y="436"/>
                          </a:cubicBezTo>
                          <a:cubicBezTo>
                            <a:pt x="971" y="437"/>
                            <a:pt x="978" y="437"/>
                            <a:pt x="985" y="437"/>
                          </a:cubicBezTo>
                          <a:cubicBezTo>
                            <a:pt x="1190" y="437"/>
                            <a:pt x="1233" y="69"/>
                            <a:pt x="1017" y="44"/>
                          </a:cubicBezTo>
                          <a:cubicBezTo>
                            <a:pt x="828" y="17"/>
                            <a:pt x="643" y="1"/>
                            <a:pt x="45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791" name="Google Shape;791;p44"/>
                <p:cNvSpPr txBox="1"/>
                <p:nvPr/>
              </p:nvSpPr>
              <p:spPr>
                <a:xfrm>
                  <a:off x="2516563" y="678997"/>
                  <a:ext cx="1206000" cy="406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b" anchorCtr="0">
                  <a:noAutofit/>
                </a:bodyPr>
                <a:lstStyle/>
                <a:p>
                  <a:pPr algn="ctr"/>
                  <a:r>
                    <a:rPr lang="th-TH" sz="3200" b="1" dirty="0">
                      <a:solidFill>
                        <a:schemeClr val="accent1">
                          <a:lumMod val="75000"/>
                        </a:schemeClr>
                      </a:solidFill>
                      <a:latin typeface="Aksaramatee" panose="020B0500000000020004" pitchFamily="34" charset="-34"/>
                      <a:cs typeface="Aksaramatee" panose="020B0500000000020004" pitchFamily="34" charset="-34"/>
                    </a:rPr>
                    <a:t>สอนโดย</a:t>
                  </a:r>
                </a:p>
              </p:txBody>
            </p:sp>
          </p:grpSp>
        </p:grpSp>
        <p:grpSp>
          <p:nvGrpSpPr>
            <p:cNvPr id="792" name="Google Shape;792;p44"/>
            <p:cNvGrpSpPr/>
            <p:nvPr/>
          </p:nvGrpSpPr>
          <p:grpSpPr>
            <a:xfrm rot="-501527">
              <a:off x="3089148" y="3021561"/>
              <a:ext cx="806926" cy="1253449"/>
              <a:chOff x="7300968" y="2001429"/>
              <a:chExt cx="546107" cy="848303"/>
            </a:xfrm>
          </p:grpSpPr>
          <p:sp>
            <p:nvSpPr>
              <p:cNvPr id="793" name="Google Shape;793;p44"/>
              <p:cNvSpPr/>
              <p:nvPr/>
            </p:nvSpPr>
            <p:spPr>
              <a:xfrm>
                <a:off x="7440046" y="2757037"/>
                <a:ext cx="20659" cy="7979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039" extrusionOk="0">
                    <a:moveTo>
                      <a:pt x="213" y="1"/>
                    </a:moveTo>
                    <a:cubicBezTo>
                      <a:pt x="197" y="1"/>
                      <a:pt x="179" y="15"/>
                      <a:pt x="179" y="30"/>
                    </a:cubicBezTo>
                    <a:cubicBezTo>
                      <a:pt x="170" y="66"/>
                      <a:pt x="0" y="744"/>
                      <a:pt x="9" y="994"/>
                    </a:cubicBezTo>
                    <a:cubicBezTo>
                      <a:pt x="9" y="1011"/>
                      <a:pt x="27" y="1038"/>
                      <a:pt x="54" y="1038"/>
                    </a:cubicBezTo>
                    <a:cubicBezTo>
                      <a:pt x="72" y="1029"/>
                      <a:pt x="90" y="1011"/>
                      <a:pt x="90" y="994"/>
                    </a:cubicBezTo>
                    <a:cubicBezTo>
                      <a:pt x="90" y="753"/>
                      <a:pt x="259" y="66"/>
                      <a:pt x="259" y="57"/>
                    </a:cubicBezTo>
                    <a:cubicBezTo>
                      <a:pt x="268" y="30"/>
                      <a:pt x="250" y="12"/>
                      <a:pt x="223" y="3"/>
                    </a:cubicBezTo>
                    <a:cubicBezTo>
                      <a:pt x="220" y="2"/>
                      <a:pt x="217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4"/>
              <p:cNvSpPr/>
              <p:nvPr/>
            </p:nvSpPr>
            <p:spPr>
              <a:xfrm>
                <a:off x="7409404" y="2825310"/>
                <a:ext cx="37861" cy="14669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91" extrusionOk="0">
                    <a:moveTo>
                      <a:pt x="208" y="1"/>
                    </a:moveTo>
                    <a:cubicBezTo>
                      <a:pt x="117" y="1"/>
                      <a:pt x="34" y="27"/>
                      <a:pt x="16" y="96"/>
                    </a:cubicBezTo>
                    <a:cubicBezTo>
                      <a:pt x="1" y="156"/>
                      <a:pt x="135" y="191"/>
                      <a:pt x="262" y="191"/>
                    </a:cubicBezTo>
                    <a:cubicBezTo>
                      <a:pt x="361" y="191"/>
                      <a:pt x="455" y="169"/>
                      <a:pt x="471" y="122"/>
                    </a:cubicBezTo>
                    <a:cubicBezTo>
                      <a:pt x="492" y="58"/>
                      <a:pt x="342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4"/>
              <p:cNvSpPr/>
              <p:nvPr/>
            </p:nvSpPr>
            <p:spPr>
              <a:xfrm>
                <a:off x="7553781" y="2760493"/>
                <a:ext cx="15820" cy="797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038" extrusionOk="0">
                    <a:moveTo>
                      <a:pt x="55" y="1"/>
                    </a:moveTo>
                    <a:cubicBezTo>
                      <a:pt x="52" y="1"/>
                      <a:pt x="48" y="1"/>
                      <a:pt x="45" y="3"/>
                    </a:cubicBezTo>
                    <a:cubicBezTo>
                      <a:pt x="18" y="3"/>
                      <a:pt x="0" y="21"/>
                      <a:pt x="0" y="39"/>
                    </a:cubicBezTo>
                    <a:cubicBezTo>
                      <a:pt x="0" y="74"/>
                      <a:pt x="36" y="770"/>
                      <a:pt x="116" y="1011"/>
                    </a:cubicBezTo>
                    <a:cubicBezTo>
                      <a:pt x="125" y="1029"/>
                      <a:pt x="134" y="1038"/>
                      <a:pt x="152" y="1038"/>
                    </a:cubicBezTo>
                    <a:lnTo>
                      <a:pt x="170" y="1038"/>
                    </a:lnTo>
                    <a:cubicBezTo>
                      <a:pt x="188" y="1029"/>
                      <a:pt x="206" y="1002"/>
                      <a:pt x="197" y="984"/>
                    </a:cubicBezTo>
                    <a:cubicBezTo>
                      <a:pt x="125" y="761"/>
                      <a:pt x="90" y="47"/>
                      <a:pt x="90" y="39"/>
                    </a:cubicBezTo>
                    <a:cubicBezTo>
                      <a:pt x="90" y="17"/>
                      <a:pt x="71" y="1"/>
                      <a:pt x="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4"/>
              <p:cNvSpPr/>
              <p:nvPr/>
            </p:nvSpPr>
            <p:spPr>
              <a:xfrm>
                <a:off x="7533507" y="2833143"/>
                <a:ext cx="34482" cy="16589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16" extrusionOk="0">
                    <a:moveTo>
                      <a:pt x="301" y="0"/>
                    </a:moveTo>
                    <a:cubicBezTo>
                      <a:pt x="171" y="0"/>
                      <a:pt x="0" y="57"/>
                      <a:pt x="6" y="163"/>
                    </a:cubicBezTo>
                    <a:cubicBezTo>
                      <a:pt x="6" y="200"/>
                      <a:pt x="50" y="215"/>
                      <a:pt x="111" y="215"/>
                    </a:cubicBezTo>
                    <a:cubicBezTo>
                      <a:pt x="243" y="215"/>
                      <a:pt x="449" y="144"/>
                      <a:pt x="443" y="65"/>
                    </a:cubicBezTo>
                    <a:cubicBezTo>
                      <a:pt x="443" y="21"/>
                      <a:pt x="379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4"/>
              <p:cNvSpPr/>
              <p:nvPr/>
            </p:nvSpPr>
            <p:spPr>
              <a:xfrm>
                <a:off x="7300968" y="2001429"/>
                <a:ext cx="546107" cy="785434"/>
              </a:xfrm>
              <a:custGeom>
                <a:avLst/>
                <a:gdLst/>
                <a:ahLst/>
                <a:cxnLst/>
                <a:rect l="l" t="t" r="r" b="b"/>
                <a:pathLst>
                  <a:path w="7111" h="10227" extrusionOk="0">
                    <a:moveTo>
                      <a:pt x="3221" y="2233"/>
                    </a:moveTo>
                    <a:cubicBezTo>
                      <a:pt x="3631" y="2233"/>
                      <a:pt x="3970" y="2527"/>
                      <a:pt x="3970" y="2884"/>
                    </a:cubicBezTo>
                    <a:cubicBezTo>
                      <a:pt x="3970" y="3241"/>
                      <a:pt x="3631" y="3526"/>
                      <a:pt x="3221" y="3526"/>
                    </a:cubicBezTo>
                    <a:cubicBezTo>
                      <a:pt x="2802" y="3526"/>
                      <a:pt x="2463" y="3241"/>
                      <a:pt x="2463" y="2884"/>
                    </a:cubicBezTo>
                    <a:cubicBezTo>
                      <a:pt x="2463" y="2527"/>
                      <a:pt x="2802" y="2233"/>
                      <a:pt x="3221" y="2233"/>
                    </a:cubicBezTo>
                    <a:close/>
                    <a:moveTo>
                      <a:pt x="3549" y="1"/>
                    </a:moveTo>
                    <a:cubicBezTo>
                      <a:pt x="3400" y="1"/>
                      <a:pt x="3246" y="10"/>
                      <a:pt x="3087" y="29"/>
                    </a:cubicBezTo>
                    <a:cubicBezTo>
                      <a:pt x="830" y="297"/>
                      <a:pt x="0" y="2643"/>
                      <a:pt x="839" y="3972"/>
                    </a:cubicBezTo>
                    <a:cubicBezTo>
                      <a:pt x="1678" y="5310"/>
                      <a:pt x="3194" y="5096"/>
                      <a:pt x="3114" y="5569"/>
                    </a:cubicBezTo>
                    <a:cubicBezTo>
                      <a:pt x="3034" y="6042"/>
                      <a:pt x="1187" y="9316"/>
                      <a:pt x="1910" y="9985"/>
                    </a:cubicBezTo>
                    <a:cubicBezTo>
                      <a:pt x="2081" y="10144"/>
                      <a:pt x="2303" y="10227"/>
                      <a:pt x="2556" y="10227"/>
                    </a:cubicBezTo>
                    <a:cubicBezTo>
                      <a:pt x="3196" y="10227"/>
                      <a:pt x="4031" y="9695"/>
                      <a:pt x="4729" y="8531"/>
                    </a:cubicBezTo>
                    <a:cubicBezTo>
                      <a:pt x="5746" y="6836"/>
                      <a:pt x="7111" y="4757"/>
                      <a:pt x="6486" y="2197"/>
                    </a:cubicBezTo>
                    <a:cubicBezTo>
                      <a:pt x="6248" y="1212"/>
                      <a:pt x="5255" y="1"/>
                      <a:pt x="35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4"/>
              <p:cNvSpPr/>
              <p:nvPr/>
            </p:nvSpPr>
            <p:spPr>
              <a:xfrm>
                <a:off x="7439355" y="2060332"/>
                <a:ext cx="52146" cy="4408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74" extrusionOk="0">
                    <a:moveTo>
                      <a:pt x="597" y="0"/>
                    </a:moveTo>
                    <a:cubicBezTo>
                      <a:pt x="581" y="0"/>
                      <a:pt x="563" y="16"/>
                      <a:pt x="563" y="38"/>
                    </a:cubicBezTo>
                    <a:lnTo>
                      <a:pt x="563" y="47"/>
                    </a:lnTo>
                    <a:cubicBezTo>
                      <a:pt x="563" y="47"/>
                      <a:pt x="563" y="65"/>
                      <a:pt x="554" y="92"/>
                    </a:cubicBezTo>
                    <a:cubicBezTo>
                      <a:pt x="554" y="119"/>
                      <a:pt x="554" y="163"/>
                      <a:pt x="536" y="217"/>
                    </a:cubicBezTo>
                    <a:cubicBezTo>
                      <a:pt x="536" y="235"/>
                      <a:pt x="527" y="261"/>
                      <a:pt x="518" y="288"/>
                    </a:cubicBezTo>
                    <a:cubicBezTo>
                      <a:pt x="500" y="306"/>
                      <a:pt x="491" y="333"/>
                      <a:pt x="473" y="351"/>
                    </a:cubicBezTo>
                    <a:cubicBezTo>
                      <a:pt x="464" y="368"/>
                      <a:pt x="447" y="377"/>
                      <a:pt x="420" y="386"/>
                    </a:cubicBezTo>
                    <a:cubicBezTo>
                      <a:pt x="411" y="395"/>
                      <a:pt x="402" y="395"/>
                      <a:pt x="393" y="395"/>
                    </a:cubicBezTo>
                    <a:cubicBezTo>
                      <a:pt x="384" y="404"/>
                      <a:pt x="357" y="404"/>
                      <a:pt x="340" y="404"/>
                    </a:cubicBezTo>
                    <a:lnTo>
                      <a:pt x="304" y="404"/>
                    </a:lnTo>
                    <a:cubicBezTo>
                      <a:pt x="295" y="404"/>
                      <a:pt x="286" y="395"/>
                      <a:pt x="268" y="395"/>
                    </a:cubicBezTo>
                    <a:cubicBezTo>
                      <a:pt x="259" y="386"/>
                      <a:pt x="250" y="386"/>
                      <a:pt x="241" y="377"/>
                    </a:cubicBezTo>
                    <a:cubicBezTo>
                      <a:pt x="232" y="368"/>
                      <a:pt x="224" y="368"/>
                      <a:pt x="215" y="359"/>
                    </a:cubicBezTo>
                    <a:cubicBezTo>
                      <a:pt x="197" y="342"/>
                      <a:pt x="179" y="324"/>
                      <a:pt x="170" y="297"/>
                    </a:cubicBezTo>
                    <a:cubicBezTo>
                      <a:pt x="161" y="279"/>
                      <a:pt x="152" y="252"/>
                      <a:pt x="143" y="235"/>
                    </a:cubicBezTo>
                    <a:cubicBezTo>
                      <a:pt x="134" y="181"/>
                      <a:pt x="125" y="136"/>
                      <a:pt x="125" y="110"/>
                    </a:cubicBezTo>
                    <a:cubicBezTo>
                      <a:pt x="125" y="92"/>
                      <a:pt x="125" y="83"/>
                      <a:pt x="116" y="74"/>
                    </a:cubicBezTo>
                    <a:cubicBezTo>
                      <a:pt x="116" y="65"/>
                      <a:pt x="116" y="65"/>
                      <a:pt x="116" y="65"/>
                    </a:cubicBezTo>
                    <a:cubicBezTo>
                      <a:pt x="116" y="38"/>
                      <a:pt x="108" y="29"/>
                      <a:pt x="90" y="20"/>
                    </a:cubicBezTo>
                    <a:cubicBezTo>
                      <a:pt x="85" y="19"/>
                      <a:pt x="80" y="18"/>
                      <a:pt x="75" y="18"/>
                    </a:cubicBezTo>
                    <a:cubicBezTo>
                      <a:pt x="54" y="18"/>
                      <a:pt x="35" y="33"/>
                      <a:pt x="27" y="47"/>
                    </a:cubicBezTo>
                    <a:cubicBezTo>
                      <a:pt x="27" y="47"/>
                      <a:pt x="27" y="56"/>
                      <a:pt x="27" y="65"/>
                    </a:cubicBezTo>
                    <a:cubicBezTo>
                      <a:pt x="27" y="74"/>
                      <a:pt x="18" y="83"/>
                      <a:pt x="18" y="101"/>
                    </a:cubicBezTo>
                    <a:cubicBezTo>
                      <a:pt x="9" y="136"/>
                      <a:pt x="1" y="190"/>
                      <a:pt x="9" y="252"/>
                    </a:cubicBezTo>
                    <a:cubicBezTo>
                      <a:pt x="9" y="288"/>
                      <a:pt x="18" y="315"/>
                      <a:pt x="27" y="359"/>
                    </a:cubicBezTo>
                    <a:cubicBezTo>
                      <a:pt x="45" y="395"/>
                      <a:pt x="63" y="431"/>
                      <a:pt x="90" y="467"/>
                    </a:cubicBezTo>
                    <a:cubicBezTo>
                      <a:pt x="108" y="484"/>
                      <a:pt x="125" y="502"/>
                      <a:pt x="143" y="520"/>
                    </a:cubicBezTo>
                    <a:cubicBezTo>
                      <a:pt x="170" y="529"/>
                      <a:pt x="188" y="538"/>
                      <a:pt x="215" y="547"/>
                    </a:cubicBezTo>
                    <a:cubicBezTo>
                      <a:pt x="232" y="556"/>
                      <a:pt x="259" y="565"/>
                      <a:pt x="286" y="565"/>
                    </a:cubicBezTo>
                    <a:lnTo>
                      <a:pt x="313" y="574"/>
                    </a:lnTo>
                    <a:lnTo>
                      <a:pt x="357" y="574"/>
                    </a:lnTo>
                    <a:cubicBezTo>
                      <a:pt x="375" y="574"/>
                      <a:pt x="393" y="574"/>
                      <a:pt x="420" y="565"/>
                    </a:cubicBezTo>
                    <a:cubicBezTo>
                      <a:pt x="438" y="556"/>
                      <a:pt x="473" y="556"/>
                      <a:pt x="491" y="538"/>
                    </a:cubicBezTo>
                    <a:cubicBezTo>
                      <a:pt x="518" y="529"/>
                      <a:pt x="536" y="520"/>
                      <a:pt x="554" y="502"/>
                    </a:cubicBezTo>
                    <a:cubicBezTo>
                      <a:pt x="571" y="484"/>
                      <a:pt x="589" y="467"/>
                      <a:pt x="598" y="449"/>
                    </a:cubicBezTo>
                    <a:cubicBezTo>
                      <a:pt x="634" y="413"/>
                      <a:pt x="643" y="368"/>
                      <a:pt x="652" y="333"/>
                    </a:cubicBezTo>
                    <a:cubicBezTo>
                      <a:pt x="661" y="297"/>
                      <a:pt x="670" y="261"/>
                      <a:pt x="670" y="235"/>
                    </a:cubicBezTo>
                    <a:cubicBezTo>
                      <a:pt x="679" y="172"/>
                      <a:pt x="670" y="119"/>
                      <a:pt x="661" y="83"/>
                    </a:cubicBezTo>
                    <a:cubicBezTo>
                      <a:pt x="652" y="47"/>
                      <a:pt x="652" y="29"/>
                      <a:pt x="652" y="29"/>
                    </a:cubicBezTo>
                    <a:cubicBezTo>
                      <a:pt x="643" y="12"/>
                      <a:pt x="625" y="3"/>
                      <a:pt x="607" y="3"/>
                    </a:cubicBezTo>
                    <a:cubicBezTo>
                      <a:pt x="604" y="1"/>
                      <a:pt x="601" y="0"/>
                      <a:pt x="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4"/>
              <p:cNvSpPr/>
              <p:nvPr/>
            </p:nvSpPr>
            <p:spPr>
              <a:xfrm>
                <a:off x="7437973" y="2088517"/>
                <a:ext cx="17203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78" extrusionOk="0">
                    <a:moveTo>
                      <a:pt x="174" y="1"/>
                    </a:moveTo>
                    <a:cubicBezTo>
                      <a:pt x="160" y="1"/>
                      <a:pt x="146" y="8"/>
                      <a:pt x="134" y="19"/>
                    </a:cubicBezTo>
                    <a:lnTo>
                      <a:pt x="10" y="215"/>
                    </a:lnTo>
                    <a:cubicBezTo>
                      <a:pt x="1" y="233"/>
                      <a:pt x="1" y="260"/>
                      <a:pt x="19" y="278"/>
                    </a:cubicBezTo>
                    <a:lnTo>
                      <a:pt x="45" y="278"/>
                    </a:lnTo>
                    <a:cubicBezTo>
                      <a:pt x="63" y="278"/>
                      <a:pt x="72" y="278"/>
                      <a:pt x="81" y="260"/>
                    </a:cubicBezTo>
                    <a:lnTo>
                      <a:pt x="206" y="64"/>
                    </a:lnTo>
                    <a:cubicBezTo>
                      <a:pt x="224" y="46"/>
                      <a:pt x="215" y="19"/>
                      <a:pt x="197" y="10"/>
                    </a:cubicBezTo>
                    <a:cubicBezTo>
                      <a:pt x="190" y="3"/>
                      <a:pt x="18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4"/>
              <p:cNvSpPr/>
              <p:nvPr/>
            </p:nvSpPr>
            <p:spPr>
              <a:xfrm>
                <a:off x="7464006" y="2094046"/>
                <a:ext cx="6221" cy="25421"/>
              </a:xfrm>
              <a:custGeom>
                <a:avLst/>
                <a:gdLst/>
                <a:ahLst/>
                <a:cxnLst/>
                <a:rect l="l" t="t" r="r" b="b"/>
                <a:pathLst>
                  <a:path w="81" h="331" extrusionOk="0">
                    <a:moveTo>
                      <a:pt x="36" y="1"/>
                    </a:moveTo>
                    <a:cubicBezTo>
                      <a:pt x="19" y="1"/>
                      <a:pt x="1" y="19"/>
                      <a:pt x="1" y="45"/>
                    </a:cubicBezTo>
                    <a:lnTo>
                      <a:pt x="1" y="286"/>
                    </a:lnTo>
                    <a:cubicBezTo>
                      <a:pt x="1" y="304"/>
                      <a:pt x="19" y="331"/>
                      <a:pt x="36" y="331"/>
                    </a:cubicBezTo>
                    <a:cubicBezTo>
                      <a:pt x="63" y="331"/>
                      <a:pt x="81" y="304"/>
                      <a:pt x="81" y="286"/>
                    </a:cubicBezTo>
                    <a:lnTo>
                      <a:pt x="81" y="45"/>
                    </a:lnTo>
                    <a:cubicBezTo>
                      <a:pt x="81" y="19"/>
                      <a:pt x="63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4"/>
              <p:cNvSpPr/>
              <p:nvPr/>
            </p:nvSpPr>
            <p:spPr>
              <a:xfrm>
                <a:off x="7477753" y="2085522"/>
                <a:ext cx="19199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4" extrusionOk="0">
                    <a:moveTo>
                      <a:pt x="57" y="0"/>
                    </a:moveTo>
                    <a:cubicBezTo>
                      <a:pt x="47" y="0"/>
                      <a:pt x="36" y="5"/>
                      <a:pt x="27" y="14"/>
                    </a:cubicBezTo>
                    <a:cubicBezTo>
                      <a:pt x="9" y="23"/>
                      <a:pt x="0" y="49"/>
                      <a:pt x="18" y="67"/>
                    </a:cubicBezTo>
                    <a:lnTo>
                      <a:pt x="170" y="254"/>
                    </a:lnTo>
                    <a:cubicBezTo>
                      <a:pt x="179" y="263"/>
                      <a:pt x="187" y="263"/>
                      <a:pt x="205" y="263"/>
                    </a:cubicBezTo>
                    <a:cubicBezTo>
                      <a:pt x="214" y="263"/>
                      <a:pt x="223" y="263"/>
                      <a:pt x="232" y="254"/>
                    </a:cubicBezTo>
                    <a:cubicBezTo>
                      <a:pt x="250" y="246"/>
                      <a:pt x="250" y="219"/>
                      <a:pt x="232" y="201"/>
                    </a:cubicBezTo>
                    <a:lnTo>
                      <a:pt x="80" y="14"/>
                    </a:lnTo>
                    <a:cubicBezTo>
                      <a:pt x="76" y="5"/>
                      <a:pt x="67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4"/>
              <p:cNvSpPr/>
              <p:nvPr/>
            </p:nvSpPr>
            <p:spPr>
              <a:xfrm>
                <a:off x="7604466" y="2060486"/>
                <a:ext cx="51454" cy="4393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2" extrusionOk="0">
                    <a:moveTo>
                      <a:pt x="598" y="1"/>
                    </a:moveTo>
                    <a:cubicBezTo>
                      <a:pt x="580" y="1"/>
                      <a:pt x="554" y="18"/>
                      <a:pt x="554" y="45"/>
                    </a:cubicBezTo>
                    <a:cubicBezTo>
                      <a:pt x="554" y="45"/>
                      <a:pt x="554" y="63"/>
                      <a:pt x="554" y="90"/>
                    </a:cubicBezTo>
                    <a:cubicBezTo>
                      <a:pt x="545" y="126"/>
                      <a:pt x="545" y="170"/>
                      <a:pt x="527" y="215"/>
                    </a:cubicBezTo>
                    <a:cubicBezTo>
                      <a:pt x="527" y="241"/>
                      <a:pt x="518" y="268"/>
                      <a:pt x="509" y="286"/>
                    </a:cubicBezTo>
                    <a:cubicBezTo>
                      <a:pt x="500" y="313"/>
                      <a:pt x="482" y="340"/>
                      <a:pt x="464" y="357"/>
                    </a:cubicBezTo>
                    <a:cubicBezTo>
                      <a:pt x="455" y="375"/>
                      <a:pt x="438" y="384"/>
                      <a:pt x="411" y="393"/>
                    </a:cubicBezTo>
                    <a:cubicBezTo>
                      <a:pt x="406" y="398"/>
                      <a:pt x="402" y="398"/>
                      <a:pt x="397" y="398"/>
                    </a:cubicBezTo>
                    <a:cubicBezTo>
                      <a:pt x="393" y="398"/>
                      <a:pt x="389" y="398"/>
                      <a:pt x="384" y="402"/>
                    </a:cubicBezTo>
                    <a:lnTo>
                      <a:pt x="339" y="402"/>
                    </a:lnTo>
                    <a:lnTo>
                      <a:pt x="331" y="411"/>
                    </a:lnTo>
                    <a:lnTo>
                      <a:pt x="331" y="402"/>
                    </a:lnTo>
                    <a:lnTo>
                      <a:pt x="304" y="402"/>
                    </a:lnTo>
                    <a:cubicBezTo>
                      <a:pt x="286" y="402"/>
                      <a:pt x="277" y="393"/>
                      <a:pt x="259" y="393"/>
                    </a:cubicBezTo>
                    <a:cubicBezTo>
                      <a:pt x="250" y="393"/>
                      <a:pt x="241" y="384"/>
                      <a:pt x="232" y="384"/>
                    </a:cubicBezTo>
                    <a:cubicBezTo>
                      <a:pt x="224" y="375"/>
                      <a:pt x="215" y="366"/>
                      <a:pt x="206" y="357"/>
                    </a:cubicBezTo>
                    <a:cubicBezTo>
                      <a:pt x="188" y="349"/>
                      <a:pt x="170" y="322"/>
                      <a:pt x="161" y="304"/>
                    </a:cubicBezTo>
                    <a:cubicBezTo>
                      <a:pt x="152" y="277"/>
                      <a:pt x="143" y="259"/>
                      <a:pt x="134" y="233"/>
                    </a:cubicBezTo>
                    <a:cubicBezTo>
                      <a:pt x="125" y="188"/>
                      <a:pt x="116" y="143"/>
                      <a:pt x="116" y="117"/>
                    </a:cubicBezTo>
                    <a:cubicBezTo>
                      <a:pt x="116" y="99"/>
                      <a:pt x="116" y="90"/>
                      <a:pt x="116" y="81"/>
                    </a:cubicBezTo>
                    <a:cubicBezTo>
                      <a:pt x="116" y="72"/>
                      <a:pt x="116" y="63"/>
                      <a:pt x="116" y="63"/>
                    </a:cubicBezTo>
                    <a:cubicBezTo>
                      <a:pt x="108" y="45"/>
                      <a:pt x="99" y="27"/>
                      <a:pt x="81" y="18"/>
                    </a:cubicBezTo>
                    <a:cubicBezTo>
                      <a:pt x="54" y="18"/>
                      <a:pt x="27" y="27"/>
                      <a:pt x="27" y="54"/>
                    </a:cubicBezTo>
                    <a:cubicBezTo>
                      <a:pt x="27" y="54"/>
                      <a:pt x="18" y="54"/>
                      <a:pt x="18" y="63"/>
                    </a:cubicBezTo>
                    <a:cubicBezTo>
                      <a:pt x="18" y="81"/>
                      <a:pt x="9" y="90"/>
                      <a:pt x="9" y="108"/>
                    </a:cubicBezTo>
                    <a:cubicBezTo>
                      <a:pt x="0" y="143"/>
                      <a:pt x="0" y="197"/>
                      <a:pt x="0" y="259"/>
                    </a:cubicBezTo>
                    <a:cubicBezTo>
                      <a:pt x="9" y="286"/>
                      <a:pt x="9" y="322"/>
                      <a:pt x="27" y="357"/>
                    </a:cubicBezTo>
                    <a:cubicBezTo>
                      <a:pt x="36" y="393"/>
                      <a:pt x="54" y="438"/>
                      <a:pt x="90" y="473"/>
                    </a:cubicBezTo>
                    <a:cubicBezTo>
                      <a:pt x="99" y="491"/>
                      <a:pt x="125" y="500"/>
                      <a:pt x="143" y="518"/>
                    </a:cubicBezTo>
                    <a:cubicBezTo>
                      <a:pt x="161" y="527"/>
                      <a:pt x="179" y="545"/>
                      <a:pt x="206" y="554"/>
                    </a:cubicBezTo>
                    <a:cubicBezTo>
                      <a:pt x="224" y="563"/>
                      <a:pt x="250" y="572"/>
                      <a:pt x="277" y="572"/>
                    </a:cubicBezTo>
                    <a:lnTo>
                      <a:pt x="411" y="572"/>
                    </a:lnTo>
                    <a:cubicBezTo>
                      <a:pt x="438" y="563"/>
                      <a:pt x="464" y="554"/>
                      <a:pt x="482" y="545"/>
                    </a:cubicBezTo>
                    <a:cubicBezTo>
                      <a:pt x="509" y="536"/>
                      <a:pt x="527" y="518"/>
                      <a:pt x="545" y="500"/>
                    </a:cubicBezTo>
                    <a:cubicBezTo>
                      <a:pt x="563" y="482"/>
                      <a:pt x="580" y="465"/>
                      <a:pt x="598" y="447"/>
                    </a:cubicBezTo>
                    <a:cubicBezTo>
                      <a:pt x="625" y="411"/>
                      <a:pt x="634" y="375"/>
                      <a:pt x="652" y="340"/>
                    </a:cubicBezTo>
                    <a:cubicBezTo>
                      <a:pt x="661" y="304"/>
                      <a:pt x="661" y="268"/>
                      <a:pt x="661" y="233"/>
                    </a:cubicBezTo>
                    <a:cubicBezTo>
                      <a:pt x="670" y="170"/>
                      <a:pt x="661" y="126"/>
                      <a:pt x="652" y="90"/>
                    </a:cubicBezTo>
                    <a:cubicBezTo>
                      <a:pt x="652" y="54"/>
                      <a:pt x="643" y="36"/>
                      <a:pt x="643" y="36"/>
                    </a:cubicBezTo>
                    <a:cubicBezTo>
                      <a:pt x="634" y="18"/>
                      <a:pt x="625" y="1"/>
                      <a:pt x="5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4"/>
              <p:cNvSpPr/>
              <p:nvPr/>
            </p:nvSpPr>
            <p:spPr>
              <a:xfrm>
                <a:off x="7602393" y="2088824"/>
                <a:ext cx="17203" cy="2173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83" extrusionOk="0">
                    <a:moveTo>
                      <a:pt x="175" y="1"/>
                    </a:moveTo>
                    <a:cubicBezTo>
                      <a:pt x="161" y="1"/>
                      <a:pt x="146" y="7"/>
                      <a:pt x="135" y="24"/>
                    </a:cubicBezTo>
                    <a:lnTo>
                      <a:pt x="10" y="220"/>
                    </a:lnTo>
                    <a:cubicBezTo>
                      <a:pt x="1" y="238"/>
                      <a:pt x="1" y="265"/>
                      <a:pt x="27" y="274"/>
                    </a:cubicBezTo>
                    <a:cubicBezTo>
                      <a:pt x="27" y="283"/>
                      <a:pt x="36" y="283"/>
                      <a:pt x="45" y="283"/>
                    </a:cubicBezTo>
                    <a:cubicBezTo>
                      <a:pt x="63" y="283"/>
                      <a:pt x="72" y="274"/>
                      <a:pt x="81" y="265"/>
                    </a:cubicBezTo>
                    <a:lnTo>
                      <a:pt x="206" y="69"/>
                    </a:lnTo>
                    <a:cubicBezTo>
                      <a:pt x="224" y="51"/>
                      <a:pt x="215" y="24"/>
                      <a:pt x="197" y="6"/>
                    </a:cubicBezTo>
                    <a:cubicBezTo>
                      <a:pt x="190" y="3"/>
                      <a:pt x="183" y="1"/>
                      <a:pt x="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4"/>
              <p:cNvSpPr/>
              <p:nvPr/>
            </p:nvSpPr>
            <p:spPr>
              <a:xfrm>
                <a:off x="7628427" y="2094738"/>
                <a:ext cx="6221" cy="24730"/>
              </a:xfrm>
              <a:custGeom>
                <a:avLst/>
                <a:gdLst/>
                <a:ahLst/>
                <a:cxnLst/>
                <a:rect l="l" t="t" r="r" b="b"/>
                <a:pathLst>
                  <a:path w="81" h="322" extrusionOk="0">
                    <a:moveTo>
                      <a:pt x="36" y="1"/>
                    </a:moveTo>
                    <a:cubicBezTo>
                      <a:pt x="19" y="1"/>
                      <a:pt x="1" y="19"/>
                      <a:pt x="1" y="36"/>
                    </a:cubicBezTo>
                    <a:lnTo>
                      <a:pt x="1" y="277"/>
                    </a:lnTo>
                    <a:cubicBezTo>
                      <a:pt x="1" y="304"/>
                      <a:pt x="19" y="322"/>
                      <a:pt x="36" y="322"/>
                    </a:cubicBezTo>
                    <a:cubicBezTo>
                      <a:pt x="63" y="322"/>
                      <a:pt x="81" y="304"/>
                      <a:pt x="81" y="277"/>
                    </a:cubicBezTo>
                    <a:lnTo>
                      <a:pt x="81" y="36"/>
                    </a:lnTo>
                    <a:cubicBezTo>
                      <a:pt x="81" y="19"/>
                      <a:pt x="63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4"/>
              <p:cNvSpPr/>
              <p:nvPr/>
            </p:nvSpPr>
            <p:spPr>
              <a:xfrm>
                <a:off x="7642864" y="2086060"/>
                <a:ext cx="18508" cy="20429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66" extrusionOk="0">
                    <a:moveTo>
                      <a:pt x="43" y="1"/>
                    </a:moveTo>
                    <a:cubicBezTo>
                      <a:pt x="34" y="1"/>
                      <a:pt x="25" y="3"/>
                      <a:pt x="18" y="7"/>
                    </a:cubicBezTo>
                    <a:cubicBezTo>
                      <a:pt x="0" y="24"/>
                      <a:pt x="0" y="51"/>
                      <a:pt x="9" y="69"/>
                    </a:cubicBezTo>
                    <a:lnTo>
                      <a:pt x="161" y="247"/>
                    </a:lnTo>
                    <a:cubicBezTo>
                      <a:pt x="170" y="256"/>
                      <a:pt x="187" y="265"/>
                      <a:pt x="196" y="265"/>
                    </a:cubicBezTo>
                    <a:cubicBezTo>
                      <a:pt x="205" y="265"/>
                      <a:pt x="214" y="265"/>
                      <a:pt x="223" y="256"/>
                    </a:cubicBezTo>
                    <a:cubicBezTo>
                      <a:pt x="241" y="239"/>
                      <a:pt x="241" y="212"/>
                      <a:pt x="232" y="194"/>
                    </a:cubicBezTo>
                    <a:lnTo>
                      <a:pt x="80" y="16"/>
                    </a:lnTo>
                    <a:cubicBezTo>
                      <a:pt x="70" y="5"/>
                      <a:pt x="56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4"/>
              <p:cNvSpPr/>
              <p:nvPr/>
            </p:nvSpPr>
            <p:spPr>
              <a:xfrm>
                <a:off x="7513310" y="2071929"/>
                <a:ext cx="65892" cy="30413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96" extrusionOk="0">
                    <a:moveTo>
                      <a:pt x="807" y="1"/>
                    </a:moveTo>
                    <a:cubicBezTo>
                      <a:pt x="786" y="1"/>
                      <a:pt x="768" y="15"/>
                      <a:pt x="768" y="30"/>
                    </a:cubicBezTo>
                    <a:cubicBezTo>
                      <a:pt x="768" y="30"/>
                      <a:pt x="741" y="84"/>
                      <a:pt x="679" y="137"/>
                    </a:cubicBezTo>
                    <a:cubicBezTo>
                      <a:pt x="652" y="155"/>
                      <a:pt x="617" y="182"/>
                      <a:pt x="581" y="200"/>
                    </a:cubicBezTo>
                    <a:cubicBezTo>
                      <a:pt x="554" y="208"/>
                      <a:pt x="536" y="217"/>
                      <a:pt x="509" y="217"/>
                    </a:cubicBezTo>
                    <a:cubicBezTo>
                      <a:pt x="501" y="217"/>
                      <a:pt x="492" y="226"/>
                      <a:pt x="474" y="226"/>
                    </a:cubicBezTo>
                    <a:lnTo>
                      <a:pt x="438" y="226"/>
                    </a:lnTo>
                    <a:cubicBezTo>
                      <a:pt x="411" y="226"/>
                      <a:pt x="385" y="226"/>
                      <a:pt x="367" y="217"/>
                    </a:cubicBezTo>
                    <a:cubicBezTo>
                      <a:pt x="340" y="217"/>
                      <a:pt x="313" y="208"/>
                      <a:pt x="295" y="200"/>
                    </a:cubicBezTo>
                    <a:cubicBezTo>
                      <a:pt x="278" y="191"/>
                      <a:pt x="251" y="182"/>
                      <a:pt x="233" y="173"/>
                    </a:cubicBezTo>
                    <a:cubicBezTo>
                      <a:pt x="215" y="164"/>
                      <a:pt x="197" y="146"/>
                      <a:pt x="188" y="137"/>
                    </a:cubicBezTo>
                    <a:cubicBezTo>
                      <a:pt x="153" y="110"/>
                      <a:pt x="135" y="84"/>
                      <a:pt x="117" y="66"/>
                    </a:cubicBezTo>
                    <a:cubicBezTo>
                      <a:pt x="99" y="48"/>
                      <a:pt x="99" y="39"/>
                      <a:pt x="99" y="39"/>
                    </a:cubicBezTo>
                    <a:cubicBezTo>
                      <a:pt x="92" y="19"/>
                      <a:pt x="76" y="9"/>
                      <a:pt x="56" y="9"/>
                    </a:cubicBezTo>
                    <a:cubicBezTo>
                      <a:pt x="50" y="9"/>
                      <a:pt x="43" y="10"/>
                      <a:pt x="37" y="12"/>
                    </a:cubicBezTo>
                    <a:cubicBezTo>
                      <a:pt x="19" y="21"/>
                      <a:pt x="1" y="48"/>
                      <a:pt x="10" y="75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2" y="73"/>
                      <a:pt x="20" y="96"/>
                      <a:pt x="28" y="119"/>
                    </a:cubicBezTo>
                    <a:cubicBezTo>
                      <a:pt x="37" y="146"/>
                      <a:pt x="55" y="191"/>
                      <a:pt x="90" y="226"/>
                    </a:cubicBezTo>
                    <a:cubicBezTo>
                      <a:pt x="99" y="253"/>
                      <a:pt x="126" y="271"/>
                      <a:pt x="144" y="289"/>
                    </a:cubicBezTo>
                    <a:cubicBezTo>
                      <a:pt x="170" y="316"/>
                      <a:pt x="197" y="333"/>
                      <a:pt x="233" y="351"/>
                    </a:cubicBezTo>
                    <a:cubicBezTo>
                      <a:pt x="260" y="360"/>
                      <a:pt x="295" y="378"/>
                      <a:pt x="331" y="387"/>
                    </a:cubicBezTo>
                    <a:cubicBezTo>
                      <a:pt x="367" y="387"/>
                      <a:pt x="402" y="396"/>
                      <a:pt x="438" y="396"/>
                    </a:cubicBezTo>
                    <a:lnTo>
                      <a:pt x="465" y="396"/>
                    </a:lnTo>
                    <a:lnTo>
                      <a:pt x="492" y="387"/>
                    </a:lnTo>
                    <a:cubicBezTo>
                      <a:pt x="501" y="387"/>
                      <a:pt x="527" y="387"/>
                      <a:pt x="545" y="378"/>
                    </a:cubicBezTo>
                    <a:cubicBezTo>
                      <a:pt x="581" y="369"/>
                      <a:pt x="617" y="360"/>
                      <a:pt x="643" y="342"/>
                    </a:cubicBezTo>
                    <a:cubicBezTo>
                      <a:pt x="679" y="324"/>
                      <a:pt x="706" y="307"/>
                      <a:pt x="724" y="289"/>
                    </a:cubicBezTo>
                    <a:cubicBezTo>
                      <a:pt x="750" y="262"/>
                      <a:pt x="768" y="244"/>
                      <a:pt x="786" y="217"/>
                    </a:cubicBezTo>
                    <a:cubicBezTo>
                      <a:pt x="813" y="173"/>
                      <a:pt x="831" y="137"/>
                      <a:pt x="840" y="110"/>
                    </a:cubicBezTo>
                    <a:cubicBezTo>
                      <a:pt x="848" y="75"/>
                      <a:pt x="848" y="57"/>
                      <a:pt x="848" y="57"/>
                    </a:cubicBezTo>
                    <a:cubicBezTo>
                      <a:pt x="857" y="30"/>
                      <a:pt x="848" y="12"/>
                      <a:pt x="822" y="3"/>
                    </a:cubicBezTo>
                    <a:cubicBezTo>
                      <a:pt x="817" y="2"/>
                      <a:pt x="812" y="1"/>
                      <a:pt x="8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4"/>
              <p:cNvSpPr/>
              <p:nvPr/>
            </p:nvSpPr>
            <p:spPr>
              <a:xfrm>
                <a:off x="7392049" y="2119390"/>
                <a:ext cx="67966" cy="67968"/>
              </a:xfrm>
              <a:custGeom>
                <a:avLst/>
                <a:gdLst/>
                <a:ahLst/>
                <a:cxnLst/>
                <a:rect l="l" t="t" r="r" b="b"/>
                <a:pathLst>
                  <a:path w="885" h="885" extrusionOk="0">
                    <a:moveTo>
                      <a:pt x="447" y="1"/>
                    </a:moveTo>
                    <a:cubicBezTo>
                      <a:pt x="197" y="1"/>
                      <a:pt x="1" y="197"/>
                      <a:pt x="1" y="438"/>
                    </a:cubicBezTo>
                    <a:cubicBezTo>
                      <a:pt x="1" y="688"/>
                      <a:pt x="197" y="884"/>
                      <a:pt x="447" y="884"/>
                    </a:cubicBezTo>
                    <a:cubicBezTo>
                      <a:pt x="688" y="884"/>
                      <a:pt x="884" y="688"/>
                      <a:pt x="884" y="438"/>
                    </a:cubicBezTo>
                    <a:cubicBezTo>
                      <a:pt x="884" y="197"/>
                      <a:pt x="688" y="1"/>
                      <a:pt x="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4"/>
              <p:cNvSpPr/>
              <p:nvPr/>
            </p:nvSpPr>
            <p:spPr>
              <a:xfrm>
                <a:off x="7640791" y="2120772"/>
                <a:ext cx="67889" cy="6789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884" extrusionOk="0">
                    <a:moveTo>
                      <a:pt x="437" y="1"/>
                    </a:moveTo>
                    <a:cubicBezTo>
                      <a:pt x="197" y="1"/>
                      <a:pt x="0" y="197"/>
                      <a:pt x="0" y="438"/>
                    </a:cubicBezTo>
                    <a:cubicBezTo>
                      <a:pt x="0" y="688"/>
                      <a:pt x="197" y="884"/>
                      <a:pt x="437" y="884"/>
                    </a:cubicBezTo>
                    <a:cubicBezTo>
                      <a:pt x="687" y="884"/>
                      <a:pt x="883" y="688"/>
                      <a:pt x="883" y="438"/>
                    </a:cubicBezTo>
                    <a:cubicBezTo>
                      <a:pt x="883" y="197"/>
                      <a:pt x="687" y="1"/>
                      <a:pt x="4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45114EB-C015-C2FA-C4D0-5D6CED980F81}"/>
              </a:ext>
            </a:extLst>
          </p:cNvPr>
          <p:cNvSpPr txBox="1"/>
          <p:nvPr/>
        </p:nvSpPr>
        <p:spPr>
          <a:xfrm>
            <a:off x="3008949" y="1357619"/>
            <a:ext cx="5113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อาจารย์พรทิพย์   สุขจำลอง</a:t>
            </a:r>
          </a:p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คณะบัญชี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671FA79-8D71-0DEE-6065-522ABF40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636" y="3030253"/>
            <a:ext cx="2467364" cy="2000565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248E196F-4CA8-E79E-75C8-E2004042C88B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2C456719-24EF-7C07-052D-BAD282504503}"/>
              </a:ext>
            </a:extLst>
          </p:cNvPr>
          <p:cNvSpPr/>
          <p:nvPr/>
        </p:nvSpPr>
        <p:spPr>
          <a:xfrm>
            <a:off x="2901416" y="-83089"/>
            <a:ext cx="3323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ประโยชน์ของการบัญชี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94E5073-6A1C-6E47-37F7-8AACECC27B9B}"/>
              </a:ext>
            </a:extLst>
          </p:cNvPr>
          <p:cNvSpPr/>
          <p:nvPr/>
        </p:nvSpPr>
        <p:spPr>
          <a:xfrm>
            <a:off x="688677" y="624798"/>
            <a:ext cx="78789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600" lvl="0" indent="-342900">
              <a:buFont typeface="+mj-lt"/>
              <a:buAutoNum type="arabicPeriod"/>
            </a:pP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ช่วยให้เจ้าของกิจการสามารถ </a:t>
            </a:r>
            <a:r>
              <a:rPr lang="th-TH" sz="2800" b="1" i="1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ควบคุมดูแล รักษาสินทรัพย์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ของกิจการได้</a:t>
            </a:r>
          </a:p>
          <a:p>
            <a:pPr marL="482600" lvl="0" indent="-342900">
              <a:buFont typeface="+mj-lt"/>
              <a:buAutoNum type="arabicPeriod"/>
            </a:pP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ช่วยให้ทราบ</a:t>
            </a:r>
            <a:r>
              <a:rPr lang="th-TH" sz="2800" b="1" i="1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ผลการดำเนินงาน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ของกิจการในระยะเวลาใดเวลาหนึ่งว่ามีผลกำไรหรือขาดทุนเป็นจำนวนเงินเท่าใด</a:t>
            </a:r>
          </a:p>
          <a:p>
            <a:pPr marL="482600" lvl="0" indent="-342900">
              <a:buFont typeface="+mj-lt"/>
              <a:buAutoNum type="arabicPeriod"/>
            </a:pP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ช่วยให้ทราบ</a:t>
            </a:r>
            <a:r>
              <a:rPr lang="th-TH" sz="2800" b="1" i="1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ฐานะทางการเงิน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ของกิจการ ณ วันใดวันหนึ่ง ว่ามี สินทรัพย์ หนี้สินและส่วนของเจ้าของเป็นจำนวนเงินเท่าใด</a:t>
            </a:r>
          </a:p>
          <a:p>
            <a:pPr marL="482600" lvl="0" indent="-342900">
              <a:buFont typeface="+mj-lt"/>
              <a:buAutoNum type="arabicPeriod"/>
            </a:pP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ข้อมูลทางการบัญชีเป็นประโยชน์ต่อผู้บริหารช่วยในการ</a:t>
            </a:r>
            <a:r>
              <a:rPr lang="th-TH" sz="2800" b="1" i="1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กำหนดนโยบายในการวางแผนและช่วยในการตัดสินใจ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ต่าง ๆ ในการบริหารงานได้อย่างมีประสิทธิภาพ</a:t>
            </a:r>
          </a:p>
          <a:p>
            <a:pPr marL="482600" lvl="0" indent="-342900">
              <a:buFont typeface="+mj-lt"/>
              <a:buAutoNum type="arabicPeriod"/>
            </a:pP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ข้อมูลทางบัญชีที่จดบันทึกไว้ สามารถช่วยใน</a:t>
            </a:r>
            <a:r>
              <a:rPr lang="th-TH" sz="2800" b="1" i="1" u="sng" dirty="0">
                <a:latin typeface="Aksaramatee" panose="020B0500000000020004" pitchFamily="34" charset="-34"/>
                <a:cs typeface="Aksaramatee" panose="020B0500000000020004" pitchFamily="34" charset="-34"/>
              </a:rPr>
              <a:t>การตรวจสอบหาข้อผิดพลาด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ในการดำเนินงานได้</a:t>
            </a:r>
          </a:p>
        </p:txBody>
      </p:sp>
    </p:spTree>
    <p:extLst>
      <p:ext uri="{BB962C8B-B14F-4D97-AF65-F5344CB8AC3E}">
        <p14:creationId xmlns:p14="http://schemas.microsoft.com/office/powerpoint/2010/main" val="94967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7" y="588300"/>
            <a:ext cx="2129064" cy="3305520"/>
            <a:chOff x="713231" y="588332"/>
            <a:chExt cx="2905628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38359" y="588332"/>
              <a:ext cx="2229461" cy="835036"/>
              <a:chOff x="1338834" y="1095232"/>
              <a:chExt cx="2229461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719568" y="1239154"/>
                <a:ext cx="1428900" cy="40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Quatorze</a:t>
                </a:r>
                <a:endParaRPr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13135D04-271B-103E-840E-22863D661DDE}"/>
              </a:ext>
            </a:extLst>
          </p:cNvPr>
          <p:cNvSpPr/>
          <p:nvPr/>
        </p:nvSpPr>
        <p:spPr>
          <a:xfrm>
            <a:off x="1850086" y="1404951"/>
            <a:ext cx="7715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buNone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ผู้ใช้ข้อมูลทางการบัญชี </a:t>
            </a:r>
          </a:p>
          <a:p>
            <a:pPr marL="0" lvl="0" indent="0" algn="ctr">
              <a:buNone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(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Users of accounting information)</a:t>
            </a:r>
          </a:p>
        </p:txBody>
      </p:sp>
    </p:spTree>
    <p:extLst>
      <p:ext uri="{BB962C8B-B14F-4D97-AF65-F5344CB8AC3E}">
        <p14:creationId xmlns:p14="http://schemas.microsoft.com/office/powerpoint/2010/main" val="11385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EB72C9B-B0C7-D869-964C-1B270D324655}"/>
              </a:ext>
            </a:extLst>
          </p:cNvPr>
          <p:cNvSpPr/>
          <p:nvPr/>
        </p:nvSpPr>
        <p:spPr>
          <a:xfrm>
            <a:off x="2469975" y="311571"/>
            <a:ext cx="4377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ผู้ใช้ข้อมูลทางการบัญชี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61CDB5-866F-582E-EB2F-36D2FED29021}"/>
              </a:ext>
            </a:extLst>
          </p:cNvPr>
          <p:cNvSpPr txBox="1">
            <a:spLocks/>
          </p:cNvSpPr>
          <p:nvPr/>
        </p:nvSpPr>
        <p:spPr>
          <a:xfrm>
            <a:off x="730563" y="1417891"/>
            <a:ext cx="3005296" cy="25984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Font typeface="Muli"/>
              <a:buNone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1.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ผู้ใช้ภายในกิจการ </a:t>
            </a:r>
          </a:p>
          <a:p>
            <a:pPr marL="0" indent="0" algn="ctr">
              <a:buFont typeface="Muli"/>
              <a:buNone/>
            </a:pPr>
            <a:r>
              <a:rPr lang="en-GB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(Internal Users) </a:t>
            </a:r>
          </a:p>
          <a:p>
            <a:pPr marL="0" indent="0">
              <a:buFont typeface="Muli"/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ได้แก่ พนักงาน ผู้บริหาร ผู้ถือหุ้น เป็นต้น </a:t>
            </a:r>
            <a:endParaRPr lang="en-US" sz="3200" dirty="0">
              <a:solidFill>
                <a:schemeClr val="tx1"/>
              </a:solidFill>
              <a:latin typeface="Aksaramatee" panose="020B0500000000020004" pitchFamily="34" charset="-34"/>
              <a:cs typeface="Aksaramatee" panose="020B0500000000020004" pitchFamily="34" charset="-34"/>
            </a:endParaRPr>
          </a:p>
          <a:p>
            <a:pPr marL="0" indent="0">
              <a:buFont typeface="Muli"/>
              <a:buNone/>
            </a:pPr>
            <a:endParaRPr lang="th-TH" sz="3200" dirty="0">
              <a:solidFill>
                <a:schemeClr val="tx1"/>
              </a:solidFill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B71B62-C90B-BEB3-DD69-24A39AA17685}"/>
              </a:ext>
            </a:extLst>
          </p:cNvPr>
          <p:cNvSpPr txBox="1">
            <a:spLocks/>
          </p:cNvSpPr>
          <p:nvPr/>
        </p:nvSpPr>
        <p:spPr>
          <a:xfrm>
            <a:off x="4658791" y="1417891"/>
            <a:ext cx="3507245" cy="35635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2.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ผู้ใช้ภายนอกกิจการ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(External Users)</a:t>
            </a:r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ได้แก่ นักลงทุน ธนาคาร  กรมสรรพากร กรมพัฒนาธุรกิจการค้า กระทรวงพาณิชย์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เป็นต้น</a:t>
            </a:r>
            <a:endParaRPr lang="en-US" sz="3200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endParaRPr lang="th-TH" sz="3200" b="1" dirty="0"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2388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4A9CF2C8-A2C3-53DF-55C4-E01DDDB17D74}"/>
              </a:ext>
            </a:extLst>
          </p:cNvPr>
          <p:cNvSpPr/>
          <p:nvPr/>
        </p:nvSpPr>
        <p:spPr>
          <a:xfrm>
            <a:off x="2862144" y="126634"/>
            <a:ext cx="3291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ผู้ใช้ข้อมูลทางการบัญชี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11D1B234-8D9B-C6C4-3BB3-852166ED59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899559"/>
              </p:ext>
            </p:extLst>
          </p:nvPr>
        </p:nvGraphicFramePr>
        <p:xfrm>
          <a:off x="790531" y="765345"/>
          <a:ext cx="7673074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6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352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ผู้ใช้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ประโยชน์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3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เจ้าของ, ผู้ถือหุ้น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ประเมินผลการดำเนินงานของธุรกิจ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73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นักลงทุนที่มีศักยภาพ,</a:t>
                      </a:r>
                      <a:r>
                        <a:rPr lang="th-TH" sz="2400" b="1" baseline="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 เจ้าหนี้</a:t>
                      </a:r>
                      <a:endParaRPr lang="th-TH" sz="2400" b="1" dirty="0">
                        <a:latin typeface="Aksaramatee" panose="020B0500000000020004" pitchFamily="34" charset="-34"/>
                        <a:cs typeface="Aksaramatee" panose="020B0500000000020004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ตัดสินใจเพื่อการลงทุน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21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ผู้บริหาร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วางแผนและการควบคุม</a:t>
                      </a:r>
                      <a:endParaRPr lang="en-US" sz="2400" dirty="0">
                        <a:latin typeface="Aksaramatee" panose="020B0500000000020004" pitchFamily="34" charset="-34"/>
                        <a:cs typeface="Aksaramatee" panose="020B0500000000020004" pitchFamily="34" charset="-34"/>
                      </a:endParaRP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พิจารณาการออกหุ้นสามัญและหุ้นกู้ใหม่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07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ลูกจ้าง, สหภาพแรงงาน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ใช้ในการเจรจาต่อรองสัญญาต่างๆ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4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ผู้ให้กู้  ผู้จัดหา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ประเมินการให้สินเชื่อ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292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ส่วนราชการนักวางแผนด้านเศรษฐกิจ</a:t>
                      </a:r>
                    </a:p>
                    <a:p>
                      <a:r>
                        <a:rPr lang="th-TH" sz="2400" b="1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กลุ่มลูกค้า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ประเมินภาษีที่จะต้องจ่าย</a:t>
                      </a:r>
                    </a:p>
                    <a:p>
                      <a:r>
                        <a:rPr lang="th-TH" sz="2400" dirty="0">
                          <a:latin typeface="Aksaramatee" panose="020B0500000000020004" pitchFamily="34" charset="-34"/>
                          <a:cs typeface="Aksaramatee" panose="020B0500000000020004" pitchFamily="34" charset="-34"/>
                        </a:rPr>
                        <a:t>การติดต่อซื้อขายกัน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29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6" y="588300"/>
            <a:ext cx="2712775" cy="4090380"/>
            <a:chOff x="713231" y="588332"/>
            <a:chExt cx="2862234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07730" y="588332"/>
              <a:ext cx="2264313" cy="835036"/>
              <a:chOff x="1308205" y="1095232"/>
              <a:chExt cx="2264313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308205" y="1179220"/>
                <a:ext cx="2264313" cy="566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MV Boli" panose="02000500030200090000" pitchFamily="2" charset="0"/>
                    <a:ea typeface="nura-blossom-thinS" panose="02000503000000000000" pitchFamily="50" charset="-34"/>
                    <a:cs typeface="MV Boli" panose="02000500030200090000" pitchFamily="2" charset="0"/>
                    <a:sym typeface="Nunito"/>
                  </a:rPr>
                  <a:t>Question</a:t>
                </a:r>
                <a:endParaRPr sz="3200" b="1" dirty="0">
                  <a:solidFill>
                    <a:schemeClr val="dk1"/>
                  </a:solidFill>
                  <a:latin typeface="MV Boli" panose="02000500030200090000" pitchFamily="2" charset="0"/>
                  <a:ea typeface="nura-blossom-thinS" panose="02000503000000000000" pitchFamily="50" charset="-34"/>
                  <a:cs typeface="MV Boli" panose="02000500030200090000" pitchFamily="2" charset="0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E7E43AB-0258-C546-B29D-DE163DD85AF2}"/>
              </a:ext>
            </a:extLst>
          </p:cNvPr>
          <p:cNvSpPr txBox="1"/>
          <p:nvPr/>
        </p:nvSpPr>
        <p:spPr>
          <a:xfrm>
            <a:off x="2868360" y="235877"/>
            <a:ext cx="58497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คำถามถาม 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en-US" sz="4000" dirty="0">
                <a:latin typeface="Candy" panose="00000500000000000000" pitchFamily="2" charset="-34"/>
                <a:cs typeface="Candy" panose="00000500000000000000" pitchFamily="2" charset="-34"/>
              </a:rPr>
              <a:t>: </a:t>
            </a:r>
            <a:endParaRPr lang="th-TH" sz="4000" dirty="0"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th-TH" sz="4000" b="1" dirty="0">
                <a:latin typeface="Candy" panose="00000500000000000000" pitchFamily="2" charset="-34"/>
                <a:cs typeface="Candy" panose="00000500000000000000" pitchFamily="2" charset="-34"/>
              </a:rPr>
              <a:t>ผู้บริหารใช้ข้อมูลทางการบัญชีเพื่ออะไร 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671C603-D310-A363-D839-AC771D19E721}"/>
              </a:ext>
            </a:extLst>
          </p:cNvPr>
          <p:cNvSpPr txBox="1"/>
          <p:nvPr/>
        </p:nvSpPr>
        <p:spPr>
          <a:xfrm>
            <a:off x="3893737" y="3985807"/>
            <a:ext cx="52502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ea typeface="nura-blossom-thinS" panose="02000503000000000000" pitchFamily="50" charset="-34"/>
                <a:cs typeface="Candy" panose="00000500000000000000" pitchFamily="2" charset="-34"/>
              </a:rPr>
              <a:t>Answer :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 วางแผนและการควบคุมพิจารณาการออกหุ้นสามัญและหุ้นกู้ใหม่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D51F111-D9AE-201F-4D72-E65EF7A3E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750" y="2478186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7" y="588300"/>
            <a:ext cx="2129064" cy="3305520"/>
            <a:chOff x="713231" y="588332"/>
            <a:chExt cx="2905628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38359" y="588332"/>
              <a:ext cx="2229461" cy="835036"/>
              <a:chOff x="1338834" y="1095232"/>
              <a:chExt cx="2229461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719568" y="1239154"/>
                <a:ext cx="1428900" cy="40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Quatorze</a:t>
                </a:r>
                <a:endParaRPr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24BF2720-F9E1-4B48-C03C-BB6070EBB9FC}"/>
              </a:ext>
            </a:extLst>
          </p:cNvPr>
          <p:cNvSpPr/>
          <p:nvPr/>
        </p:nvSpPr>
        <p:spPr>
          <a:xfrm>
            <a:off x="3047090" y="1857286"/>
            <a:ext cx="5227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</a:pPr>
            <a:r>
              <a:rPr lang="th-TH" sz="6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รูปแบบขององค์การธุรกิจ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1880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653349D-DFE0-0FFC-956C-0E8A3B6B4607}"/>
              </a:ext>
            </a:extLst>
          </p:cNvPr>
          <p:cNvSpPr/>
          <p:nvPr/>
        </p:nvSpPr>
        <p:spPr>
          <a:xfrm>
            <a:off x="30822" y="91556"/>
            <a:ext cx="9113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รูปแบบขององค์การธุรกิจ</a:t>
            </a:r>
            <a:b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</a:br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(ตามลักษณะส่วนของผู้เป็นเจ้าของ หรือประเภททุนที่จัดตั้ง)</a:t>
            </a:r>
          </a:p>
        </p:txBody>
      </p:sp>
      <p:sp>
        <p:nvSpPr>
          <p:cNvPr id="5" name="Google Shape;393;p19">
            <a:extLst>
              <a:ext uri="{FF2B5EF4-FFF2-40B4-BE49-F238E27FC236}">
                <a16:creationId xmlns:a16="http://schemas.microsoft.com/office/drawing/2014/main" id="{375D2CF2-1978-AD04-634A-018CD3C20C6B}"/>
              </a:ext>
            </a:extLst>
          </p:cNvPr>
          <p:cNvSpPr txBox="1">
            <a:spLocks/>
          </p:cNvSpPr>
          <p:nvPr/>
        </p:nvSpPr>
        <p:spPr>
          <a:xfrm>
            <a:off x="1015555" y="1291885"/>
            <a:ext cx="7304927" cy="13687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●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Char char="○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Char char="■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buFont typeface="Work Sans"/>
              <a:buNone/>
            </a:pP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	1. กิจการเจ้าของคนเดียว (</a:t>
            </a:r>
            <a:r>
              <a:rPr lang="en-US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Sole proprietorship)</a:t>
            </a:r>
          </a:p>
          <a:p>
            <a:pPr marL="0" indent="0">
              <a:buFont typeface="Work Sans"/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คือ ธุรกิจที่มีเจ้าของคนเดียวเรียกว่า </a:t>
            </a:r>
            <a:r>
              <a:rPr lang="th-TH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ผู้เป็นเจ้าของ 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(</a:t>
            </a:r>
            <a:r>
              <a:rPr lang="en-US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Proprietor)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78E91AD-D07E-AF71-C1B4-D970685C8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03" y="2660606"/>
            <a:ext cx="2998280" cy="213237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C630A55-B35A-7381-CFED-FEC3BDB9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83" y="2660606"/>
            <a:ext cx="3340602" cy="21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42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4965B7C-4E71-125B-241B-2DCE84D0B475}"/>
              </a:ext>
            </a:extLst>
          </p:cNvPr>
          <p:cNvSpPr txBox="1"/>
          <p:nvPr/>
        </p:nvSpPr>
        <p:spPr>
          <a:xfrm>
            <a:off x="597135" y="270854"/>
            <a:ext cx="79497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2. ห้างหุ้นส่วน (</a:t>
            </a:r>
            <a:r>
              <a:rPr lang="en-US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Partnership) 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คือ การร่วมลงทุนระหว่างบุคคลตั้งแต่ 2 คนขึ้นไป โดยเรียกหุ้นส่วนแต่ละคนว่า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ผู้เป็นหุ้นส่วน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</a:t>
            </a: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2.1 ห้างหุ้นส่วนสามัญ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2.1.1 ห้างหุ้นส่วนสามัญ มีฐานะเป็นบุคคลธรรมดา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2.1.2 ห้างหุ้นส่วนสามัญนิติบุคคล มีฐานะเป็นนิติบุคคล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</a:t>
            </a: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2.2 ห้างหุ้นส่วนจำกัด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2.2.1 หุ้นส่วนประเภทจำกัดความรับผิดชอบ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2.2.2หุ้นส่วนประเภทไม่จำกัดความรับผิดชอบ</a:t>
            </a:r>
          </a:p>
        </p:txBody>
      </p:sp>
    </p:spTree>
    <p:extLst>
      <p:ext uri="{BB962C8B-B14F-4D97-AF65-F5344CB8AC3E}">
        <p14:creationId xmlns:p14="http://schemas.microsoft.com/office/powerpoint/2010/main" val="339075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5A1A287-E4C8-22CA-52B7-82A9DDBFF7A0}"/>
              </a:ext>
            </a:extLst>
          </p:cNvPr>
          <p:cNvSpPr txBox="1"/>
          <p:nvPr/>
        </p:nvSpPr>
        <p:spPr>
          <a:xfrm>
            <a:off x="645514" y="270854"/>
            <a:ext cx="79683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3. บริษัทจำกัด (</a:t>
            </a:r>
            <a:r>
              <a:rPr lang="en-US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Corporation or limited company) </a:t>
            </a:r>
          </a:p>
          <a:p>
            <a:pPr marL="0" lvl="0" indent="0">
              <a:buNone/>
            </a:pP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คือ กิจการที่ก่อตั้งขึ้นจากการร่วมทุนกัน โดยแบ่งทุนออกเป็นหุ้น หุ้นแต่ละหุ้นจะมีมูลค่าเท่าๆ กัน ผู้ลงทุนซื้อหุ้นของบริษัทเรียกว่า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“ผู้ถือหุ้น” 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(</a:t>
            </a:r>
            <a:r>
              <a:rPr lang="en-US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Stockholders 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หรือ </a:t>
            </a:r>
            <a:r>
              <a:rPr lang="en-US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Shareholders) 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เป็นเจ้าของโดยจะได้รับผลตอบแทนจากส่วนแบ่งกำไรของบริษัทในรูปแบบของ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เงินปันผล (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Dividends) </a:t>
            </a:r>
          </a:p>
          <a:p>
            <a:pPr marL="0" lv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 3.1 </a:t>
            </a: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บริษัทเอกชน 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คือ บริษัทที่จัดขึ้นโดยมีผู้เริ่มก่อตั้งจำนวนอย่างน้อย 2 คน </a:t>
            </a:r>
          </a:p>
          <a:p>
            <a:pPr marL="0" lvl="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          3.2 บริษัทมหาชน</a:t>
            </a:r>
            <a:r>
              <a:rPr lang="th-TH" sz="3200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คือ บริษัทที่จัดตั้งขึ้นโดยมีผู้เริ่มก่อตั้งจำนวนอย่างน้อย 15 คน   </a:t>
            </a:r>
          </a:p>
        </p:txBody>
      </p:sp>
    </p:spTree>
    <p:extLst>
      <p:ext uri="{BB962C8B-B14F-4D97-AF65-F5344CB8AC3E}">
        <p14:creationId xmlns:p14="http://schemas.microsoft.com/office/powerpoint/2010/main" val="1809417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6" y="588300"/>
            <a:ext cx="2712775" cy="4090380"/>
            <a:chOff x="713231" y="588332"/>
            <a:chExt cx="2862234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07730" y="588332"/>
              <a:ext cx="2264313" cy="835036"/>
              <a:chOff x="1308205" y="1095232"/>
              <a:chExt cx="2264313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308205" y="1179220"/>
                <a:ext cx="2264313" cy="566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MV Boli" panose="02000500030200090000" pitchFamily="2" charset="0"/>
                    <a:ea typeface="nura-blossom-thinS" panose="02000503000000000000" pitchFamily="50" charset="-34"/>
                    <a:cs typeface="MV Boli" panose="02000500030200090000" pitchFamily="2" charset="0"/>
                    <a:sym typeface="Nunito"/>
                  </a:rPr>
                  <a:t>Question</a:t>
                </a:r>
                <a:endParaRPr sz="3200" b="1" dirty="0">
                  <a:solidFill>
                    <a:schemeClr val="dk1"/>
                  </a:solidFill>
                  <a:latin typeface="MV Boli" panose="02000500030200090000" pitchFamily="2" charset="0"/>
                  <a:ea typeface="nura-blossom-thinS" panose="02000503000000000000" pitchFamily="50" charset="-34"/>
                  <a:cs typeface="MV Boli" panose="02000500030200090000" pitchFamily="2" charset="0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E7E43AB-0258-C546-B29D-DE163DD85AF2}"/>
              </a:ext>
            </a:extLst>
          </p:cNvPr>
          <p:cNvSpPr txBox="1"/>
          <p:nvPr/>
        </p:nvSpPr>
        <p:spPr>
          <a:xfrm>
            <a:off x="2868360" y="235877"/>
            <a:ext cx="58497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คำถามถาม 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en-US" sz="4000" dirty="0">
                <a:latin typeface="Candy" panose="00000500000000000000" pitchFamily="2" charset="-34"/>
                <a:cs typeface="Candy" panose="00000500000000000000" pitchFamily="2" charset="-34"/>
              </a:rPr>
              <a:t>: </a:t>
            </a:r>
            <a:endParaRPr lang="th-TH" sz="4000" dirty="0"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th-TH" sz="4000" b="1" dirty="0">
                <a:latin typeface="Candy" panose="00000500000000000000" pitchFamily="2" charset="-34"/>
                <a:cs typeface="Candy" panose="00000500000000000000" pitchFamily="2" charset="-34"/>
              </a:rPr>
              <a:t>ผู้ถือหุ้นจะได้รับส่วนแบ่งกำไรในรูแบบใด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671C603-D310-A363-D839-AC771D19E721}"/>
              </a:ext>
            </a:extLst>
          </p:cNvPr>
          <p:cNvSpPr txBox="1"/>
          <p:nvPr/>
        </p:nvSpPr>
        <p:spPr>
          <a:xfrm>
            <a:off x="4197561" y="4026462"/>
            <a:ext cx="4480643" cy="57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ea typeface="nura-blossom-thinS" panose="02000503000000000000" pitchFamily="50" charset="-34"/>
                <a:cs typeface="Candy" panose="00000500000000000000" pitchFamily="2" charset="-34"/>
              </a:rPr>
              <a:t>Answer : </a:t>
            </a:r>
            <a:r>
              <a:rPr lang="th-TH" sz="3200" b="1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ea typeface="nura-blossom-thinS" panose="02000503000000000000" pitchFamily="50" charset="-34"/>
                <a:cs typeface="Candy" panose="00000500000000000000" pitchFamily="2" charset="-34"/>
              </a:rPr>
              <a:t>เงินปันผล</a:t>
            </a:r>
            <a:endParaRPr lang="th-TH" sz="3200" dirty="0">
              <a:latin typeface="Candy" panose="00000500000000000000" pitchFamily="2" charset="-34"/>
              <a:cs typeface="Candy" panose="000005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3DF6BF4-B3F1-5345-2880-DC05363E9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444" y="268217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23E0E1E-0082-C81D-36FC-A0849F1C3940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2C82C0A-A7BE-C586-9770-349098912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272" y="2998470"/>
            <a:ext cx="2663292" cy="214503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6D88D60-99E3-C7E2-78E8-5394B6A0F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147" y="359460"/>
            <a:ext cx="2661902" cy="26619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7" y="588300"/>
            <a:ext cx="2129064" cy="3305520"/>
            <a:chOff x="713231" y="588332"/>
            <a:chExt cx="2905628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38359" y="588332"/>
              <a:ext cx="2229461" cy="835036"/>
              <a:chOff x="1338834" y="1095232"/>
              <a:chExt cx="2229461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719568" y="1239154"/>
                <a:ext cx="1428900" cy="40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Quatorze</a:t>
                </a:r>
                <a:endParaRPr b="1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87591221-79EE-CC28-FDC7-B3B77FC2C9AC}"/>
              </a:ext>
            </a:extLst>
          </p:cNvPr>
          <p:cNvSpPr/>
          <p:nvPr/>
        </p:nvSpPr>
        <p:spPr>
          <a:xfrm>
            <a:off x="2825657" y="1706366"/>
            <a:ext cx="56909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</a:pPr>
            <a:r>
              <a:rPr lang="th-TH" sz="6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ลักษณะการดำเนินธุรกิจ</a:t>
            </a:r>
            <a:endParaRPr lang="th-TH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7135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F57732-BA5F-757F-49B6-BC4AEF065B2F}"/>
              </a:ext>
            </a:extLst>
          </p:cNvPr>
          <p:cNvSpPr/>
          <p:nvPr/>
        </p:nvSpPr>
        <p:spPr>
          <a:xfrm>
            <a:off x="2830216" y="93910"/>
            <a:ext cx="3257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ลักษณะการดำเนินงาน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4713CA-72C5-5E8D-FD45-59AF2E572ED9}"/>
              </a:ext>
            </a:extLst>
          </p:cNvPr>
          <p:cNvSpPr/>
          <p:nvPr/>
        </p:nvSpPr>
        <p:spPr>
          <a:xfrm>
            <a:off x="730563" y="834992"/>
            <a:ext cx="2268953" cy="5745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1. ธุรกิจบริการ</a:t>
            </a:r>
            <a:endParaRPr lang="en-US" sz="3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FA64E5-A635-FE7C-CBE1-5AFD65D9A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28" y="1272534"/>
            <a:ext cx="3509399" cy="205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38C7EDB-1096-12B8-8FD5-5262532D5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734" y="3205638"/>
            <a:ext cx="2917743" cy="193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AF0D3A1-E9A6-7422-E0CC-A7BCE565D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384" y="1393531"/>
            <a:ext cx="3062597" cy="193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622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B7ECD45-6447-7313-B0C1-94896549DBAC}"/>
              </a:ext>
            </a:extLst>
          </p:cNvPr>
          <p:cNvSpPr/>
          <p:nvPr/>
        </p:nvSpPr>
        <p:spPr>
          <a:xfrm>
            <a:off x="377217" y="306908"/>
            <a:ext cx="2723351" cy="3876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2. ธุรกิจขายสินค้า</a:t>
            </a:r>
            <a:endParaRPr lang="en-US" sz="3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C548F60-0378-1BB5-346E-496274913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26" y="1176337"/>
            <a:ext cx="3820069" cy="294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B29DED6-800A-7B16-B7A9-53B2A8D2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07" y="570072"/>
            <a:ext cx="3204233" cy="213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2B1E047-559A-B795-CBAC-0DEE01706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07" y="2571749"/>
            <a:ext cx="3202631" cy="213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452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2348EF-7BE6-7862-E410-010E4F64135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C207D27-7FB7-12A4-15EA-BF94BC0D783F}"/>
              </a:ext>
            </a:extLst>
          </p:cNvPr>
          <p:cNvSpPr txBox="1"/>
          <p:nvPr/>
        </p:nvSpPr>
        <p:spPr>
          <a:xfrm>
            <a:off x="628650" y="237884"/>
            <a:ext cx="271653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3. ธุรกิจอุตสาหกรรม</a:t>
            </a:r>
            <a:endParaRPr lang="en-US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5E17E57-3085-15A6-50BE-CF62327F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509" y="1057734"/>
            <a:ext cx="2683785" cy="296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3D88D66-0E73-3C8F-77D3-B848D2A53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122269"/>
            <a:ext cx="2716530" cy="289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3C7CBDD-1A13-B633-1C43-52073C00B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623" y="1057734"/>
            <a:ext cx="2684619" cy="296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83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40"/>
          <p:cNvGrpSpPr/>
          <p:nvPr/>
        </p:nvGrpSpPr>
        <p:grpSpPr>
          <a:xfrm>
            <a:off x="2120445" y="496594"/>
            <a:ext cx="4639195" cy="2254371"/>
            <a:chOff x="2280295" y="606094"/>
            <a:chExt cx="4639195" cy="2254371"/>
          </a:xfrm>
        </p:grpSpPr>
        <p:grpSp>
          <p:nvGrpSpPr>
            <p:cNvPr id="509" name="Google Shape;509;p40"/>
            <p:cNvGrpSpPr/>
            <p:nvPr/>
          </p:nvGrpSpPr>
          <p:grpSpPr>
            <a:xfrm>
              <a:off x="5684090" y="606094"/>
              <a:ext cx="1235400" cy="1183998"/>
              <a:chOff x="5684346" y="606133"/>
              <a:chExt cx="1088746" cy="1043446"/>
            </a:xfrm>
          </p:grpSpPr>
          <p:grpSp>
            <p:nvGrpSpPr>
              <p:cNvPr id="510" name="Google Shape;510;p40"/>
              <p:cNvGrpSpPr/>
              <p:nvPr/>
            </p:nvGrpSpPr>
            <p:grpSpPr>
              <a:xfrm rot="349888">
                <a:off x="5724583" y="627481"/>
                <a:ext cx="461767" cy="815567"/>
                <a:chOff x="6169225" y="161137"/>
                <a:chExt cx="461779" cy="815587"/>
              </a:xfrm>
            </p:grpSpPr>
            <p:sp>
              <p:nvSpPr>
                <p:cNvPr id="511" name="Google Shape;511;p40"/>
                <p:cNvSpPr/>
                <p:nvPr/>
              </p:nvSpPr>
              <p:spPr>
                <a:xfrm>
                  <a:off x="6445307" y="956756"/>
                  <a:ext cx="35634" cy="19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60" extrusionOk="0">
                      <a:moveTo>
                        <a:pt x="286" y="1"/>
                      </a:moveTo>
                      <a:cubicBezTo>
                        <a:pt x="205" y="1"/>
                        <a:pt x="98" y="19"/>
                        <a:pt x="45" y="81"/>
                      </a:cubicBezTo>
                      <a:cubicBezTo>
                        <a:pt x="18" y="108"/>
                        <a:pt x="0" y="135"/>
                        <a:pt x="0" y="170"/>
                      </a:cubicBezTo>
                      <a:cubicBezTo>
                        <a:pt x="0" y="197"/>
                        <a:pt x="18" y="260"/>
                        <a:pt x="143" y="260"/>
                      </a:cubicBezTo>
                      <a:cubicBezTo>
                        <a:pt x="250" y="260"/>
                        <a:pt x="464" y="206"/>
                        <a:pt x="464" y="99"/>
                      </a:cubicBezTo>
                      <a:cubicBezTo>
                        <a:pt x="464" y="81"/>
                        <a:pt x="455" y="54"/>
                        <a:pt x="437" y="46"/>
                      </a:cubicBezTo>
                      <a:cubicBezTo>
                        <a:pt x="402" y="1"/>
                        <a:pt x="33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40"/>
                <p:cNvSpPr/>
                <p:nvPr/>
              </p:nvSpPr>
              <p:spPr>
                <a:xfrm>
                  <a:off x="6545295" y="952686"/>
                  <a:ext cx="35711" cy="19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260" extrusionOk="0">
                      <a:moveTo>
                        <a:pt x="286" y="0"/>
                      </a:moveTo>
                      <a:cubicBezTo>
                        <a:pt x="206" y="0"/>
                        <a:pt x="99" y="18"/>
                        <a:pt x="45" y="72"/>
                      </a:cubicBezTo>
                      <a:cubicBezTo>
                        <a:pt x="18" y="99"/>
                        <a:pt x="1" y="134"/>
                        <a:pt x="1" y="170"/>
                      </a:cubicBezTo>
                      <a:cubicBezTo>
                        <a:pt x="1" y="197"/>
                        <a:pt x="18" y="259"/>
                        <a:pt x="143" y="259"/>
                      </a:cubicBezTo>
                      <a:cubicBezTo>
                        <a:pt x="250" y="259"/>
                        <a:pt x="464" y="206"/>
                        <a:pt x="464" y="99"/>
                      </a:cubicBezTo>
                      <a:cubicBezTo>
                        <a:pt x="464" y="81"/>
                        <a:pt x="456" y="54"/>
                        <a:pt x="438" y="45"/>
                      </a:cubicBezTo>
                      <a:cubicBezTo>
                        <a:pt x="402" y="0"/>
                        <a:pt x="331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13" name="Google Shape;513;p40"/>
                <p:cNvGrpSpPr/>
                <p:nvPr/>
              </p:nvGrpSpPr>
              <p:grpSpPr>
                <a:xfrm>
                  <a:off x="6169225" y="161137"/>
                  <a:ext cx="461779" cy="805298"/>
                  <a:chOff x="6169225" y="161137"/>
                  <a:chExt cx="461779" cy="805298"/>
                </a:xfrm>
              </p:grpSpPr>
              <p:sp>
                <p:nvSpPr>
                  <p:cNvPr id="514" name="Google Shape;514;p40"/>
                  <p:cNvSpPr/>
                  <p:nvPr/>
                </p:nvSpPr>
                <p:spPr>
                  <a:xfrm>
                    <a:off x="6467885" y="897162"/>
                    <a:ext cx="11750" cy="69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" h="902" extrusionOk="0">
                        <a:moveTo>
                          <a:pt x="45" y="1"/>
                        </a:moveTo>
                        <a:cubicBezTo>
                          <a:pt x="18" y="1"/>
                          <a:pt x="0" y="19"/>
                          <a:pt x="0" y="45"/>
                        </a:cubicBezTo>
                        <a:cubicBezTo>
                          <a:pt x="0" y="72"/>
                          <a:pt x="9" y="670"/>
                          <a:pt x="63" y="875"/>
                        </a:cubicBezTo>
                        <a:cubicBezTo>
                          <a:pt x="72" y="893"/>
                          <a:pt x="90" y="902"/>
                          <a:pt x="108" y="902"/>
                        </a:cubicBezTo>
                        <a:lnTo>
                          <a:pt x="116" y="902"/>
                        </a:lnTo>
                        <a:cubicBezTo>
                          <a:pt x="143" y="893"/>
                          <a:pt x="152" y="875"/>
                          <a:pt x="143" y="848"/>
                        </a:cubicBezTo>
                        <a:cubicBezTo>
                          <a:pt x="90" y="661"/>
                          <a:pt x="90" y="54"/>
                          <a:pt x="90" y="45"/>
                        </a:cubicBezTo>
                        <a:cubicBezTo>
                          <a:pt x="90" y="19"/>
                          <a:pt x="63" y="1"/>
                          <a:pt x="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5" name="Google Shape;515;p40"/>
                  <p:cNvSpPr/>
                  <p:nvPr/>
                </p:nvSpPr>
                <p:spPr>
                  <a:xfrm>
                    <a:off x="6567873" y="893091"/>
                    <a:ext cx="11750" cy="69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" h="902" extrusionOk="0">
                        <a:moveTo>
                          <a:pt x="46" y="0"/>
                        </a:moveTo>
                        <a:cubicBezTo>
                          <a:pt x="19" y="0"/>
                          <a:pt x="1" y="18"/>
                          <a:pt x="1" y="45"/>
                        </a:cubicBezTo>
                        <a:cubicBezTo>
                          <a:pt x="1" y="72"/>
                          <a:pt x="10" y="669"/>
                          <a:pt x="63" y="875"/>
                        </a:cubicBezTo>
                        <a:cubicBezTo>
                          <a:pt x="72" y="892"/>
                          <a:pt x="90" y="901"/>
                          <a:pt x="108" y="901"/>
                        </a:cubicBezTo>
                        <a:lnTo>
                          <a:pt x="117" y="901"/>
                        </a:lnTo>
                        <a:cubicBezTo>
                          <a:pt x="144" y="892"/>
                          <a:pt x="153" y="875"/>
                          <a:pt x="144" y="848"/>
                        </a:cubicBezTo>
                        <a:cubicBezTo>
                          <a:pt x="90" y="651"/>
                          <a:pt x="90" y="54"/>
                          <a:pt x="90" y="45"/>
                        </a:cubicBezTo>
                        <a:cubicBezTo>
                          <a:pt x="90" y="18"/>
                          <a:pt x="63" y="0"/>
                          <a:pt x="4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516" name="Google Shape;516;p40"/>
                  <p:cNvGrpSpPr/>
                  <p:nvPr/>
                </p:nvGrpSpPr>
                <p:grpSpPr>
                  <a:xfrm>
                    <a:off x="6169225" y="161137"/>
                    <a:ext cx="461779" cy="744404"/>
                    <a:chOff x="6169225" y="161137"/>
                    <a:chExt cx="461779" cy="744404"/>
                  </a:xfrm>
                </p:grpSpPr>
                <p:sp>
                  <p:nvSpPr>
                    <p:cNvPr id="517" name="Google Shape;517;p40"/>
                    <p:cNvSpPr/>
                    <p:nvPr/>
                  </p:nvSpPr>
                  <p:spPr>
                    <a:xfrm>
                      <a:off x="6408982" y="590741"/>
                      <a:ext cx="207660" cy="1545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04" h="2013" extrusionOk="0">
                          <a:moveTo>
                            <a:pt x="2152" y="1"/>
                          </a:moveTo>
                          <a:cubicBezTo>
                            <a:pt x="2079" y="1"/>
                            <a:pt x="2005" y="13"/>
                            <a:pt x="1936" y="48"/>
                          </a:cubicBezTo>
                          <a:cubicBezTo>
                            <a:pt x="1668" y="199"/>
                            <a:pt x="1606" y="815"/>
                            <a:pt x="1249" y="931"/>
                          </a:cubicBezTo>
                          <a:cubicBezTo>
                            <a:pt x="1205" y="946"/>
                            <a:pt x="1162" y="953"/>
                            <a:pt x="1121" y="953"/>
                          </a:cubicBezTo>
                          <a:cubicBezTo>
                            <a:pt x="843" y="953"/>
                            <a:pt x="648" y="637"/>
                            <a:pt x="500" y="396"/>
                          </a:cubicBezTo>
                          <a:cubicBezTo>
                            <a:pt x="413" y="255"/>
                            <a:pt x="301" y="212"/>
                            <a:pt x="203" y="212"/>
                          </a:cubicBezTo>
                          <a:cubicBezTo>
                            <a:pt x="120" y="212"/>
                            <a:pt x="45" y="242"/>
                            <a:pt x="0" y="271"/>
                          </a:cubicBezTo>
                          <a:cubicBezTo>
                            <a:pt x="18" y="592"/>
                            <a:pt x="45" y="922"/>
                            <a:pt x="63" y="1234"/>
                          </a:cubicBezTo>
                          <a:cubicBezTo>
                            <a:pt x="81" y="1228"/>
                            <a:pt x="114" y="1220"/>
                            <a:pt x="156" y="1220"/>
                          </a:cubicBezTo>
                          <a:cubicBezTo>
                            <a:pt x="239" y="1220"/>
                            <a:pt x="354" y="1252"/>
                            <a:pt x="437" y="1395"/>
                          </a:cubicBezTo>
                          <a:cubicBezTo>
                            <a:pt x="574" y="1626"/>
                            <a:pt x="703" y="2012"/>
                            <a:pt x="1138" y="2012"/>
                          </a:cubicBezTo>
                          <a:cubicBezTo>
                            <a:pt x="1157" y="2012"/>
                            <a:pt x="1176" y="2012"/>
                            <a:pt x="1196" y="2010"/>
                          </a:cubicBezTo>
                          <a:cubicBezTo>
                            <a:pt x="1677" y="1975"/>
                            <a:pt x="1802" y="1243"/>
                            <a:pt x="2123" y="1118"/>
                          </a:cubicBezTo>
                          <a:cubicBezTo>
                            <a:pt x="2213" y="1083"/>
                            <a:pt x="2292" y="1069"/>
                            <a:pt x="2361" y="1069"/>
                          </a:cubicBezTo>
                          <a:cubicBezTo>
                            <a:pt x="2588" y="1069"/>
                            <a:pt x="2703" y="1216"/>
                            <a:pt x="2703" y="1216"/>
                          </a:cubicBezTo>
                          <a:cubicBezTo>
                            <a:pt x="2668" y="868"/>
                            <a:pt x="2623" y="494"/>
                            <a:pt x="2578" y="110"/>
                          </a:cubicBezTo>
                          <a:cubicBezTo>
                            <a:pt x="2533" y="91"/>
                            <a:pt x="2347" y="1"/>
                            <a:pt x="2152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18" name="Google Shape;518;p40"/>
                    <p:cNvSpPr/>
                    <p:nvPr/>
                  </p:nvSpPr>
                  <p:spPr>
                    <a:xfrm>
                      <a:off x="6413744" y="672837"/>
                      <a:ext cx="217260" cy="232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29" h="3030" extrusionOk="0">
                          <a:moveTo>
                            <a:pt x="2299" y="0"/>
                          </a:moveTo>
                          <a:cubicBezTo>
                            <a:pt x="2230" y="0"/>
                            <a:pt x="2151" y="14"/>
                            <a:pt x="2061" y="49"/>
                          </a:cubicBezTo>
                          <a:cubicBezTo>
                            <a:pt x="1740" y="174"/>
                            <a:pt x="1615" y="906"/>
                            <a:pt x="1134" y="941"/>
                          </a:cubicBezTo>
                          <a:cubicBezTo>
                            <a:pt x="1114" y="943"/>
                            <a:pt x="1095" y="943"/>
                            <a:pt x="1076" y="943"/>
                          </a:cubicBezTo>
                          <a:cubicBezTo>
                            <a:pt x="641" y="943"/>
                            <a:pt x="512" y="557"/>
                            <a:pt x="375" y="326"/>
                          </a:cubicBezTo>
                          <a:cubicBezTo>
                            <a:pt x="292" y="183"/>
                            <a:pt x="177" y="151"/>
                            <a:pt x="94" y="151"/>
                          </a:cubicBezTo>
                          <a:cubicBezTo>
                            <a:pt x="52" y="151"/>
                            <a:pt x="19" y="159"/>
                            <a:pt x="1" y="165"/>
                          </a:cubicBezTo>
                          <a:cubicBezTo>
                            <a:pt x="90" y="1557"/>
                            <a:pt x="188" y="2779"/>
                            <a:pt x="340" y="2868"/>
                          </a:cubicBezTo>
                          <a:cubicBezTo>
                            <a:pt x="536" y="2973"/>
                            <a:pt x="883" y="3029"/>
                            <a:pt x="1256" y="3029"/>
                          </a:cubicBezTo>
                          <a:cubicBezTo>
                            <a:pt x="1866" y="3029"/>
                            <a:pt x="2547" y="2879"/>
                            <a:pt x="2757" y="2547"/>
                          </a:cubicBezTo>
                          <a:cubicBezTo>
                            <a:pt x="2829" y="2431"/>
                            <a:pt x="2775" y="1441"/>
                            <a:pt x="2641" y="147"/>
                          </a:cubicBezTo>
                          <a:cubicBezTo>
                            <a:pt x="2641" y="147"/>
                            <a:pt x="2526" y="0"/>
                            <a:pt x="229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19" name="Google Shape;519;p40"/>
                    <p:cNvSpPr/>
                    <p:nvPr/>
                  </p:nvSpPr>
                  <p:spPr>
                    <a:xfrm>
                      <a:off x="6404144" y="512868"/>
                      <a:ext cx="202899" cy="1510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2" h="1967" extrusionOk="0">
                          <a:moveTo>
                            <a:pt x="1842" y="0"/>
                          </a:moveTo>
                          <a:cubicBezTo>
                            <a:pt x="1812" y="0"/>
                            <a:pt x="1781" y="6"/>
                            <a:pt x="1749" y="18"/>
                          </a:cubicBezTo>
                          <a:cubicBezTo>
                            <a:pt x="1464" y="116"/>
                            <a:pt x="1651" y="357"/>
                            <a:pt x="1348" y="749"/>
                          </a:cubicBezTo>
                          <a:cubicBezTo>
                            <a:pt x="1283" y="834"/>
                            <a:pt x="1199" y="865"/>
                            <a:pt x="1109" y="865"/>
                          </a:cubicBezTo>
                          <a:cubicBezTo>
                            <a:pt x="864" y="865"/>
                            <a:pt x="577" y="632"/>
                            <a:pt x="518" y="580"/>
                          </a:cubicBezTo>
                          <a:cubicBezTo>
                            <a:pt x="386" y="466"/>
                            <a:pt x="259" y="438"/>
                            <a:pt x="163" y="438"/>
                          </a:cubicBezTo>
                          <a:cubicBezTo>
                            <a:pt x="72" y="438"/>
                            <a:pt x="10" y="464"/>
                            <a:pt x="1" y="464"/>
                          </a:cubicBezTo>
                          <a:cubicBezTo>
                            <a:pt x="19" y="732"/>
                            <a:pt x="45" y="1008"/>
                            <a:pt x="63" y="1285"/>
                          </a:cubicBezTo>
                          <a:cubicBezTo>
                            <a:pt x="108" y="1256"/>
                            <a:pt x="183" y="1226"/>
                            <a:pt x="266" y="1226"/>
                          </a:cubicBezTo>
                          <a:cubicBezTo>
                            <a:pt x="364" y="1226"/>
                            <a:pt x="476" y="1269"/>
                            <a:pt x="563" y="1410"/>
                          </a:cubicBezTo>
                          <a:cubicBezTo>
                            <a:pt x="711" y="1651"/>
                            <a:pt x="906" y="1967"/>
                            <a:pt x="1184" y="1967"/>
                          </a:cubicBezTo>
                          <a:cubicBezTo>
                            <a:pt x="1225" y="1967"/>
                            <a:pt x="1268" y="1960"/>
                            <a:pt x="1312" y="1945"/>
                          </a:cubicBezTo>
                          <a:cubicBezTo>
                            <a:pt x="1669" y="1829"/>
                            <a:pt x="1731" y="1213"/>
                            <a:pt x="1999" y="1062"/>
                          </a:cubicBezTo>
                          <a:cubicBezTo>
                            <a:pt x="2068" y="1027"/>
                            <a:pt x="2142" y="1015"/>
                            <a:pt x="2215" y="1015"/>
                          </a:cubicBezTo>
                          <a:cubicBezTo>
                            <a:pt x="2410" y="1015"/>
                            <a:pt x="2596" y="1105"/>
                            <a:pt x="2641" y="1124"/>
                          </a:cubicBezTo>
                          <a:cubicBezTo>
                            <a:pt x="2597" y="803"/>
                            <a:pt x="2561" y="473"/>
                            <a:pt x="2508" y="143"/>
                          </a:cubicBezTo>
                          <a:lnTo>
                            <a:pt x="2499" y="143"/>
                          </a:lnTo>
                          <a:cubicBezTo>
                            <a:pt x="2449" y="180"/>
                            <a:pt x="2401" y="195"/>
                            <a:pt x="2355" y="195"/>
                          </a:cubicBezTo>
                          <a:cubicBezTo>
                            <a:pt x="2184" y="195"/>
                            <a:pt x="2025" y="0"/>
                            <a:pt x="1842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20" name="Google Shape;520;p40"/>
                    <p:cNvSpPr/>
                    <p:nvPr/>
                  </p:nvSpPr>
                  <p:spPr>
                    <a:xfrm>
                      <a:off x="6398000" y="451200"/>
                      <a:ext cx="198752" cy="1281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88" h="1669" extrusionOk="0">
                          <a:moveTo>
                            <a:pt x="1655" y="0"/>
                          </a:moveTo>
                          <a:cubicBezTo>
                            <a:pt x="1633" y="0"/>
                            <a:pt x="1611" y="3"/>
                            <a:pt x="1588" y="9"/>
                          </a:cubicBezTo>
                          <a:cubicBezTo>
                            <a:pt x="1285" y="89"/>
                            <a:pt x="1312" y="393"/>
                            <a:pt x="1125" y="643"/>
                          </a:cubicBezTo>
                          <a:cubicBezTo>
                            <a:pt x="1052" y="738"/>
                            <a:pt x="961" y="777"/>
                            <a:pt x="865" y="777"/>
                          </a:cubicBezTo>
                          <a:cubicBezTo>
                            <a:pt x="702" y="777"/>
                            <a:pt x="527" y="661"/>
                            <a:pt x="420" y="509"/>
                          </a:cubicBezTo>
                          <a:cubicBezTo>
                            <a:pt x="295" y="345"/>
                            <a:pt x="122" y="311"/>
                            <a:pt x="33" y="311"/>
                          </a:cubicBezTo>
                          <a:cubicBezTo>
                            <a:pt x="20" y="311"/>
                            <a:pt x="9" y="311"/>
                            <a:pt x="1" y="312"/>
                          </a:cubicBezTo>
                          <a:cubicBezTo>
                            <a:pt x="27" y="598"/>
                            <a:pt x="54" y="928"/>
                            <a:pt x="81" y="1267"/>
                          </a:cubicBezTo>
                          <a:cubicBezTo>
                            <a:pt x="90" y="1267"/>
                            <a:pt x="152" y="1241"/>
                            <a:pt x="243" y="1241"/>
                          </a:cubicBezTo>
                          <a:cubicBezTo>
                            <a:pt x="339" y="1241"/>
                            <a:pt x="466" y="1269"/>
                            <a:pt x="598" y="1383"/>
                          </a:cubicBezTo>
                          <a:cubicBezTo>
                            <a:pt x="657" y="1435"/>
                            <a:pt x="944" y="1668"/>
                            <a:pt x="1189" y="1668"/>
                          </a:cubicBezTo>
                          <a:cubicBezTo>
                            <a:pt x="1279" y="1668"/>
                            <a:pt x="1363" y="1637"/>
                            <a:pt x="1428" y="1552"/>
                          </a:cubicBezTo>
                          <a:cubicBezTo>
                            <a:pt x="1731" y="1160"/>
                            <a:pt x="1544" y="919"/>
                            <a:pt x="1829" y="821"/>
                          </a:cubicBezTo>
                          <a:cubicBezTo>
                            <a:pt x="1861" y="809"/>
                            <a:pt x="1892" y="803"/>
                            <a:pt x="1922" y="803"/>
                          </a:cubicBezTo>
                          <a:cubicBezTo>
                            <a:pt x="2105" y="803"/>
                            <a:pt x="2264" y="998"/>
                            <a:pt x="2435" y="998"/>
                          </a:cubicBezTo>
                          <a:cubicBezTo>
                            <a:pt x="2481" y="998"/>
                            <a:pt x="2529" y="983"/>
                            <a:pt x="2579" y="946"/>
                          </a:cubicBezTo>
                          <a:lnTo>
                            <a:pt x="2588" y="946"/>
                          </a:lnTo>
                          <a:cubicBezTo>
                            <a:pt x="2561" y="678"/>
                            <a:pt x="2516" y="419"/>
                            <a:pt x="2481" y="161"/>
                          </a:cubicBezTo>
                          <a:cubicBezTo>
                            <a:pt x="2410" y="218"/>
                            <a:pt x="2342" y="240"/>
                            <a:pt x="2275" y="240"/>
                          </a:cubicBezTo>
                          <a:cubicBezTo>
                            <a:pt x="2058" y="240"/>
                            <a:pt x="1861" y="0"/>
                            <a:pt x="1655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21" name="Google Shape;521;p40"/>
                    <p:cNvSpPr/>
                    <p:nvPr/>
                  </p:nvSpPr>
                  <p:spPr>
                    <a:xfrm>
                      <a:off x="6387710" y="382083"/>
                      <a:ext cx="200825" cy="128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" h="1678" extrusionOk="0">
                          <a:moveTo>
                            <a:pt x="1530" y="0"/>
                          </a:moveTo>
                          <a:cubicBezTo>
                            <a:pt x="1488" y="0"/>
                            <a:pt x="1445" y="8"/>
                            <a:pt x="1401" y="26"/>
                          </a:cubicBezTo>
                          <a:cubicBezTo>
                            <a:pt x="1000" y="187"/>
                            <a:pt x="1143" y="677"/>
                            <a:pt x="741" y="722"/>
                          </a:cubicBezTo>
                          <a:cubicBezTo>
                            <a:pt x="725" y="724"/>
                            <a:pt x="709" y="725"/>
                            <a:pt x="693" y="725"/>
                          </a:cubicBezTo>
                          <a:cubicBezTo>
                            <a:pt x="344" y="725"/>
                            <a:pt x="159" y="276"/>
                            <a:pt x="22" y="276"/>
                          </a:cubicBezTo>
                          <a:cubicBezTo>
                            <a:pt x="21" y="276"/>
                            <a:pt x="20" y="276"/>
                            <a:pt x="19" y="276"/>
                          </a:cubicBezTo>
                          <a:lnTo>
                            <a:pt x="1" y="276"/>
                          </a:lnTo>
                          <a:cubicBezTo>
                            <a:pt x="45" y="517"/>
                            <a:pt x="90" y="838"/>
                            <a:pt x="135" y="1212"/>
                          </a:cubicBezTo>
                          <a:cubicBezTo>
                            <a:pt x="143" y="1211"/>
                            <a:pt x="154" y="1211"/>
                            <a:pt x="167" y="1211"/>
                          </a:cubicBezTo>
                          <a:cubicBezTo>
                            <a:pt x="256" y="1211"/>
                            <a:pt x="429" y="1245"/>
                            <a:pt x="554" y="1409"/>
                          </a:cubicBezTo>
                          <a:cubicBezTo>
                            <a:pt x="661" y="1561"/>
                            <a:pt x="836" y="1677"/>
                            <a:pt x="999" y="1677"/>
                          </a:cubicBezTo>
                          <a:cubicBezTo>
                            <a:pt x="1095" y="1677"/>
                            <a:pt x="1186" y="1638"/>
                            <a:pt x="1259" y="1543"/>
                          </a:cubicBezTo>
                          <a:cubicBezTo>
                            <a:pt x="1446" y="1293"/>
                            <a:pt x="1419" y="989"/>
                            <a:pt x="1722" y="909"/>
                          </a:cubicBezTo>
                          <a:cubicBezTo>
                            <a:pt x="1745" y="903"/>
                            <a:pt x="1767" y="900"/>
                            <a:pt x="1789" y="900"/>
                          </a:cubicBezTo>
                          <a:cubicBezTo>
                            <a:pt x="1995" y="900"/>
                            <a:pt x="2192" y="1140"/>
                            <a:pt x="2409" y="1140"/>
                          </a:cubicBezTo>
                          <a:cubicBezTo>
                            <a:pt x="2476" y="1140"/>
                            <a:pt x="2544" y="1118"/>
                            <a:pt x="2615" y="1061"/>
                          </a:cubicBezTo>
                          <a:cubicBezTo>
                            <a:pt x="2579" y="802"/>
                            <a:pt x="2534" y="552"/>
                            <a:pt x="2499" y="303"/>
                          </a:cubicBezTo>
                          <a:cubicBezTo>
                            <a:pt x="2442" y="333"/>
                            <a:pt x="2387" y="346"/>
                            <a:pt x="2334" y="346"/>
                          </a:cubicBezTo>
                          <a:cubicBezTo>
                            <a:pt x="2056" y="346"/>
                            <a:pt x="1811" y="0"/>
                            <a:pt x="153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522" name="Google Shape;522;p40"/>
                    <p:cNvSpPr/>
                    <p:nvPr/>
                  </p:nvSpPr>
                  <p:spPr>
                    <a:xfrm>
                      <a:off x="6169225" y="161137"/>
                      <a:ext cx="410406" cy="3041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44" h="3960" extrusionOk="0">
                          <a:moveTo>
                            <a:pt x="3524" y="0"/>
                          </a:moveTo>
                          <a:cubicBezTo>
                            <a:pt x="2952" y="0"/>
                            <a:pt x="2341" y="117"/>
                            <a:pt x="2114" y="289"/>
                          </a:cubicBezTo>
                          <a:cubicBezTo>
                            <a:pt x="1409" y="833"/>
                            <a:pt x="36" y="2287"/>
                            <a:pt x="18" y="2751"/>
                          </a:cubicBezTo>
                          <a:cubicBezTo>
                            <a:pt x="1" y="3188"/>
                            <a:pt x="533" y="3960"/>
                            <a:pt x="923" y="3960"/>
                          </a:cubicBezTo>
                          <a:cubicBezTo>
                            <a:pt x="940" y="3960"/>
                            <a:pt x="956" y="3959"/>
                            <a:pt x="972" y="3956"/>
                          </a:cubicBezTo>
                          <a:cubicBezTo>
                            <a:pt x="1506" y="3856"/>
                            <a:pt x="2188" y="2734"/>
                            <a:pt x="2595" y="2734"/>
                          </a:cubicBezTo>
                          <a:cubicBezTo>
                            <a:pt x="2624" y="2734"/>
                            <a:pt x="2651" y="2740"/>
                            <a:pt x="2676" y="2751"/>
                          </a:cubicBezTo>
                          <a:cubicBezTo>
                            <a:pt x="2739" y="2787"/>
                            <a:pt x="2801" y="2930"/>
                            <a:pt x="2846" y="3153"/>
                          </a:cubicBezTo>
                          <a:lnTo>
                            <a:pt x="2864" y="3153"/>
                          </a:lnTo>
                          <a:cubicBezTo>
                            <a:pt x="2865" y="3153"/>
                            <a:pt x="2866" y="3153"/>
                            <a:pt x="2867" y="3153"/>
                          </a:cubicBezTo>
                          <a:cubicBezTo>
                            <a:pt x="3004" y="3153"/>
                            <a:pt x="3189" y="3602"/>
                            <a:pt x="3538" y="3602"/>
                          </a:cubicBezTo>
                          <a:cubicBezTo>
                            <a:pt x="3554" y="3602"/>
                            <a:pt x="3570" y="3601"/>
                            <a:pt x="3586" y="3599"/>
                          </a:cubicBezTo>
                          <a:cubicBezTo>
                            <a:pt x="3988" y="3554"/>
                            <a:pt x="3845" y="3064"/>
                            <a:pt x="4246" y="2903"/>
                          </a:cubicBezTo>
                          <a:cubicBezTo>
                            <a:pt x="4290" y="2885"/>
                            <a:pt x="4333" y="2877"/>
                            <a:pt x="4375" y="2877"/>
                          </a:cubicBezTo>
                          <a:cubicBezTo>
                            <a:pt x="4656" y="2877"/>
                            <a:pt x="4901" y="3223"/>
                            <a:pt x="5179" y="3223"/>
                          </a:cubicBezTo>
                          <a:cubicBezTo>
                            <a:pt x="5232" y="3223"/>
                            <a:pt x="5287" y="3210"/>
                            <a:pt x="5344" y="3180"/>
                          </a:cubicBezTo>
                          <a:cubicBezTo>
                            <a:pt x="5094" y="1672"/>
                            <a:pt x="4817" y="423"/>
                            <a:pt x="4585" y="236"/>
                          </a:cubicBezTo>
                          <a:cubicBezTo>
                            <a:pt x="4380" y="69"/>
                            <a:pt x="3963" y="0"/>
                            <a:pt x="352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523" name="Google Shape;523;p40"/>
                  <p:cNvSpPr/>
                  <p:nvPr/>
                </p:nvSpPr>
                <p:spPr>
                  <a:xfrm>
                    <a:off x="6306229" y="231253"/>
                    <a:ext cx="36325" cy="3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" h="465" extrusionOk="0">
                        <a:moveTo>
                          <a:pt x="241" y="1"/>
                        </a:moveTo>
                        <a:cubicBezTo>
                          <a:pt x="107" y="1"/>
                          <a:pt x="0" y="108"/>
                          <a:pt x="0" y="233"/>
                        </a:cubicBezTo>
                        <a:cubicBezTo>
                          <a:pt x="0" y="366"/>
                          <a:pt x="107" y="464"/>
                          <a:pt x="241" y="464"/>
                        </a:cubicBezTo>
                        <a:cubicBezTo>
                          <a:pt x="366" y="464"/>
                          <a:pt x="473" y="366"/>
                          <a:pt x="473" y="233"/>
                        </a:cubicBezTo>
                        <a:cubicBezTo>
                          <a:pt x="473" y="108"/>
                          <a:pt x="366" y="1"/>
                          <a:pt x="2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4" name="Google Shape;524;p40"/>
                  <p:cNvSpPr/>
                  <p:nvPr/>
                </p:nvSpPr>
                <p:spPr>
                  <a:xfrm>
                    <a:off x="6454829" y="231253"/>
                    <a:ext cx="36402" cy="35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" h="465" extrusionOk="0">
                        <a:moveTo>
                          <a:pt x="242" y="1"/>
                        </a:moveTo>
                        <a:cubicBezTo>
                          <a:pt x="108" y="1"/>
                          <a:pt x="1" y="108"/>
                          <a:pt x="1" y="233"/>
                        </a:cubicBezTo>
                        <a:cubicBezTo>
                          <a:pt x="1" y="366"/>
                          <a:pt x="108" y="464"/>
                          <a:pt x="242" y="464"/>
                        </a:cubicBezTo>
                        <a:cubicBezTo>
                          <a:pt x="367" y="464"/>
                          <a:pt x="474" y="366"/>
                          <a:pt x="474" y="233"/>
                        </a:cubicBezTo>
                        <a:cubicBezTo>
                          <a:pt x="474" y="108"/>
                          <a:pt x="367" y="1"/>
                          <a:pt x="2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5" name="Google Shape;525;p40"/>
                  <p:cNvSpPr/>
                  <p:nvPr/>
                </p:nvSpPr>
                <p:spPr>
                  <a:xfrm>
                    <a:off x="6366514" y="249607"/>
                    <a:ext cx="69271" cy="37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2" h="494" extrusionOk="0">
                        <a:moveTo>
                          <a:pt x="50" y="0"/>
                        </a:moveTo>
                        <a:cubicBezTo>
                          <a:pt x="45" y="0"/>
                          <a:pt x="41" y="1"/>
                          <a:pt x="36" y="2"/>
                        </a:cubicBezTo>
                        <a:cubicBezTo>
                          <a:pt x="18" y="2"/>
                          <a:pt x="1" y="28"/>
                          <a:pt x="0" y="54"/>
                        </a:cubicBezTo>
                        <a:lnTo>
                          <a:pt x="0" y="54"/>
                        </a:ln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0" y="54"/>
                          <a:pt x="0" y="55"/>
                          <a:pt x="0" y="56"/>
                        </a:cubicBezTo>
                        <a:cubicBezTo>
                          <a:pt x="0" y="55"/>
                          <a:pt x="0" y="55"/>
                          <a:pt x="0" y="54"/>
                        </a:cubicBezTo>
                        <a:lnTo>
                          <a:pt x="0" y="54"/>
                        </a:lnTo>
                        <a:cubicBezTo>
                          <a:pt x="0" y="55"/>
                          <a:pt x="1" y="79"/>
                          <a:pt x="9" y="109"/>
                        </a:cubicBezTo>
                        <a:cubicBezTo>
                          <a:pt x="9" y="145"/>
                          <a:pt x="27" y="190"/>
                          <a:pt x="54" y="243"/>
                        </a:cubicBezTo>
                        <a:cubicBezTo>
                          <a:pt x="63" y="279"/>
                          <a:pt x="80" y="306"/>
                          <a:pt x="107" y="333"/>
                        </a:cubicBezTo>
                        <a:cubicBezTo>
                          <a:pt x="125" y="359"/>
                          <a:pt x="152" y="395"/>
                          <a:pt x="187" y="413"/>
                        </a:cubicBezTo>
                        <a:cubicBezTo>
                          <a:pt x="205" y="431"/>
                          <a:pt x="223" y="440"/>
                          <a:pt x="241" y="448"/>
                        </a:cubicBezTo>
                        <a:cubicBezTo>
                          <a:pt x="259" y="457"/>
                          <a:pt x="286" y="466"/>
                          <a:pt x="303" y="475"/>
                        </a:cubicBezTo>
                        <a:cubicBezTo>
                          <a:pt x="321" y="475"/>
                          <a:pt x="348" y="484"/>
                          <a:pt x="366" y="484"/>
                        </a:cubicBezTo>
                        <a:cubicBezTo>
                          <a:pt x="393" y="484"/>
                          <a:pt x="411" y="493"/>
                          <a:pt x="437" y="493"/>
                        </a:cubicBezTo>
                        <a:lnTo>
                          <a:pt x="464" y="493"/>
                        </a:lnTo>
                        <a:lnTo>
                          <a:pt x="491" y="484"/>
                        </a:lnTo>
                        <a:cubicBezTo>
                          <a:pt x="509" y="484"/>
                          <a:pt x="535" y="484"/>
                          <a:pt x="562" y="475"/>
                        </a:cubicBezTo>
                        <a:cubicBezTo>
                          <a:pt x="607" y="466"/>
                          <a:pt x="642" y="448"/>
                          <a:pt x="678" y="431"/>
                        </a:cubicBezTo>
                        <a:cubicBezTo>
                          <a:pt x="714" y="404"/>
                          <a:pt x="741" y="377"/>
                          <a:pt x="767" y="350"/>
                        </a:cubicBezTo>
                        <a:cubicBezTo>
                          <a:pt x="794" y="324"/>
                          <a:pt x="812" y="297"/>
                          <a:pt x="830" y="270"/>
                        </a:cubicBezTo>
                        <a:cubicBezTo>
                          <a:pt x="857" y="217"/>
                          <a:pt x="874" y="172"/>
                          <a:pt x="883" y="136"/>
                        </a:cubicBezTo>
                        <a:cubicBezTo>
                          <a:pt x="892" y="101"/>
                          <a:pt x="892" y="83"/>
                          <a:pt x="892" y="83"/>
                        </a:cubicBezTo>
                        <a:cubicBezTo>
                          <a:pt x="901" y="56"/>
                          <a:pt x="883" y="38"/>
                          <a:pt x="865" y="29"/>
                        </a:cubicBezTo>
                        <a:cubicBezTo>
                          <a:pt x="861" y="28"/>
                          <a:pt x="856" y="27"/>
                          <a:pt x="851" y="27"/>
                        </a:cubicBezTo>
                        <a:cubicBezTo>
                          <a:pt x="830" y="27"/>
                          <a:pt x="812" y="43"/>
                          <a:pt x="812" y="65"/>
                        </a:cubicBezTo>
                        <a:cubicBezTo>
                          <a:pt x="812" y="64"/>
                          <a:pt x="812" y="64"/>
                          <a:pt x="812" y="64"/>
                        </a:cubicBezTo>
                        <a:cubicBezTo>
                          <a:pt x="809" y="64"/>
                          <a:pt x="782" y="131"/>
                          <a:pt x="723" y="199"/>
                        </a:cubicBezTo>
                        <a:cubicBezTo>
                          <a:pt x="705" y="208"/>
                          <a:pt x="687" y="225"/>
                          <a:pt x="669" y="243"/>
                        </a:cubicBezTo>
                        <a:cubicBezTo>
                          <a:pt x="642" y="261"/>
                          <a:pt x="625" y="279"/>
                          <a:pt x="598" y="288"/>
                        </a:cubicBezTo>
                        <a:cubicBezTo>
                          <a:pt x="571" y="297"/>
                          <a:pt x="544" y="306"/>
                          <a:pt x="526" y="315"/>
                        </a:cubicBezTo>
                        <a:cubicBezTo>
                          <a:pt x="509" y="315"/>
                          <a:pt x="500" y="315"/>
                          <a:pt x="482" y="324"/>
                        </a:cubicBezTo>
                        <a:lnTo>
                          <a:pt x="393" y="324"/>
                        </a:lnTo>
                        <a:lnTo>
                          <a:pt x="348" y="315"/>
                        </a:lnTo>
                        <a:cubicBezTo>
                          <a:pt x="339" y="306"/>
                          <a:pt x="321" y="306"/>
                          <a:pt x="312" y="297"/>
                        </a:cubicBezTo>
                        <a:cubicBezTo>
                          <a:pt x="303" y="297"/>
                          <a:pt x="286" y="288"/>
                          <a:pt x="277" y="279"/>
                        </a:cubicBezTo>
                        <a:cubicBezTo>
                          <a:pt x="259" y="270"/>
                          <a:pt x="232" y="252"/>
                          <a:pt x="214" y="234"/>
                        </a:cubicBezTo>
                        <a:cubicBezTo>
                          <a:pt x="196" y="217"/>
                          <a:pt x="179" y="199"/>
                          <a:pt x="170" y="181"/>
                        </a:cubicBezTo>
                        <a:cubicBezTo>
                          <a:pt x="143" y="145"/>
                          <a:pt x="125" y="101"/>
                          <a:pt x="107" y="83"/>
                        </a:cubicBezTo>
                        <a:cubicBezTo>
                          <a:pt x="98" y="47"/>
                          <a:pt x="89" y="38"/>
                          <a:pt x="89" y="38"/>
                        </a:cubicBezTo>
                        <a:cubicBezTo>
                          <a:pt x="89" y="16"/>
                          <a:pt x="71" y="0"/>
                          <a:pt x="5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6" name="Google Shape;526;p40"/>
                  <p:cNvSpPr/>
                  <p:nvPr/>
                </p:nvSpPr>
                <p:spPr>
                  <a:xfrm>
                    <a:off x="6286339" y="274413"/>
                    <a:ext cx="57598" cy="44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" h="581" extrusionOk="0">
                        <a:moveTo>
                          <a:pt x="375" y="1"/>
                        </a:moveTo>
                        <a:cubicBezTo>
                          <a:pt x="170" y="1"/>
                          <a:pt x="0" y="125"/>
                          <a:pt x="0" y="286"/>
                        </a:cubicBezTo>
                        <a:cubicBezTo>
                          <a:pt x="0" y="447"/>
                          <a:pt x="170" y="580"/>
                          <a:pt x="375" y="580"/>
                        </a:cubicBezTo>
                        <a:cubicBezTo>
                          <a:pt x="580" y="580"/>
                          <a:pt x="750" y="447"/>
                          <a:pt x="750" y="286"/>
                        </a:cubicBezTo>
                        <a:cubicBezTo>
                          <a:pt x="750" y="125"/>
                          <a:pt x="580" y="1"/>
                          <a:pt x="37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7" name="Google Shape;527;p40"/>
                  <p:cNvSpPr/>
                  <p:nvPr/>
                </p:nvSpPr>
                <p:spPr>
                  <a:xfrm>
                    <a:off x="6450759" y="275795"/>
                    <a:ext cx="58289" cy="44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581" extrusionOk="0">
                        <a:moveTo>
                          <a:pt x="384" y="0"/>
                        </a:moveTo>
                        <a:cubicBezTo>
                          <a:pt x="170" y="0"/>
                          <a:pt x="0" y="134"/>
                          <a:pt x="0" y="295"/>
                        </a:cubicBezTo>
                        <a:cubicBezTo>
                          <a:pt x="0" y="455"/>
                          <a:pt x="170" y="580"/>
                          <a:pt x="384" y="580"/>
                        </a:cubicBezTo>
                        <a:cubicBezTo>
                          <a:pt x="589" y="580"/>
                          <a:pt x="759" y="455"/>
                          <a:pt x="759" y="295"/>
                        </a:cubicBezTo>
                        <a:cubicBezTo>
                          <a:pt x="759" y="134"/>
                          <a:pt x="589" y="0"/>
                          <a:pt x="3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28" name="Google Shape;528;p40"/>
              <p:cNvGrpSpPr/>
              <p:nvPr/>
            </p:nvGrpSpPr>
            <p:grpSpPr>
              <a:xfrm rot="349888">
                <a:off x="6185318" y="775750"/>
                <a:ext cx="546093" cy="848281"/>
                <a:chOff x="7300968" y="2001429"/>
                <a:chExt cx="546107" cy="848303"/>
              </a:xfrm>
            </p:grpSpPr>
            <p:sp>
              <p:nvSpPr>
                <p:cNvPr id="529" name="Google Shape;529;p40"/>
                <p:cNvSpPr/>
                <p:nvPr/>
              </p:nvSpPr>
              <p:spPr>
                <a:xfrm>
                  <a:off x="7440046" y="2757037"/>
                  <a:ext cx="20659" cy="79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039" extrusionOk="0">
                      <a:moveTo>
                        <a:pt x="213" y="1"/>
                      </a:moveTo>
                      <a:cubicBezTo>
                        <a:pt x="197" y="1"/>
                        <a:pt x="179" y="15"/>
                        <a:pt x="179" y="30"/>
                      </a:cubicBezTo>
                      <a:cubicBezTo>
                        <a:pt x="170" y="66"/>
                        <a:pt x="0" y="744"/>
                        <a:pt x="9" y="994"/>
                      </a:cubicBezTo>
                      <a:cubicBezTo>
                        <a:pt x="9" y="1011"/>
                        <a:pt x="27" y="1038"/>
                        <a:pt x="54" y="1038"/>
                      </a:cubicBezTo>
                      <a:cubicBezTo>
                        <a:pt x="72" y="1029"/>
                        <a:pt x="90" y="1011"/>
                        <a:pt x="90" y="994"/>
                      </a:cubicBezTo>
                      <a:cubicBezTo>
                        <a:pt x="90" y="753"/>
                        <a:pt x="259" y="66"/>
                        <a:pt x="259" y="57"/>
                      </a:cubicBezTo>
                      <a:cubicBezTo>
                        <a:pt x="268" y="30"/>
                        <a:pt x="250" y="12"/>
                        <a:pt x="223" y="3"/>
                      </a:cubicBezTo>
                      <a:cubicBezTo>
                        <a:pt x="220" y="2"/>
                        <a:pt x="217" y="1"/>
                        <a:pt x="2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40"/>
                <p:cNvSpPr/>
                <p:nvPr/>
              </p:nvSpPr>
              <p:spPr>
                <a:xfrm>
                  <a:off x="7409404" y="2825310"/>
                  <a:ext cx="37861" cy="14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191" extrusionOk="0">
                      <a:moveTo>
                        <a:pt x="208" y="1"/>
                      </a:moveTo>
                      <a:cubicBezTo>
                        <a:pt x="117" y="1"/>
                        <a:pt x="34" y="27"/>
                        <a:pt x="16" y="96"/>
                      </a:cubicBezTo>
                      <a:cubicBezTo>
                        <a:pt x="1" y="156"/>
                        <a:pt x="135" y="191"/>
                        <a:pt x="262" y="191"/>
                      </a:cubicBezTo>
                      <a:cubicBezTo>
                        <a:pt x="361" y="191"/>
                        <a:pt x="455" y="169"/>
                        <a:pt x="471" y="122"/>
                      </a:cubicBezTo>
                      <a:cubicBezTo>
                        <a:pt x="492" y="58"/>
                        <a:pt x="342" y="1"/>
                        <a:pt x="2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40"/>
                <p:cNvSpPr/>
                <p:nvPr/>
              </p:nvSpPr>
              <p:spPr>
                <a:xfrm>
                  <a:off x="7553781" y="2760493"/>
                  <a:ext cx="15820" cy="79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038" extrusionOk="0">
                      <a:moveTo>
                        <a:pt x="55" y="1"/>
                      </a:moveTo>
                      <a:cubicBezTo>
                        <a:pt x="52" y="1"/>
                        <a:pt x="48" y="1"/>
                        <a:pt x="45" y="3"/>
                      </a:cubicBezTo>
                      <a:cubicBezTo>
                        <a:pt x="18" y="3"/>
                        <a:pt x="0" y="21"/>
                        <a:pt x="0" y="39"/>
                      </a:cubicBezTo>
                      <a:cubicBezTo>
                        <a:pt x="0" y="74"/>
                        <a:pt x="36" y="770"/>
                        <a:pt x="116" y="1011"/>
                      </a:cubicBezTo>
                      <a:cubicBezTo>
                        <a:pt x="125" y="1029"/>
                        <a:pt x="134" y="1038"/>
                        <a:pt x="152" y="1038"/>
                      </a:cubicBezTo>
                      <a:lnTo>
                        <a:pt x="170" y="1038"/>
                      </a:lnTo>
                      <a:cubicBezTo>
                        <a:pt x="188" y="1029"/>
                        <a:pt x="206" y="1002"/>
                        <a:pt x="197" y="984"/>
                      </a:cubicBezTo>
                      <a:cubicBezTo>
                        <a:pt x="125" y="761"/>
                        <a:pt x="90" y="47"/>
                        <a:pt x="90" y="39"/>
                      </a:cubicBezTo>
                      <a:cubicBezTo>
                        <a:pt x="90" y="17"/>
                        <a:pt x="71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40"/>
                <p:cNvSpPr/>
                <p:nvPr/>
              </p:nvSpPr>
              <p:spPr>
                <a:xfrm>
                  <a:off x="7533507" y="2833143"/>
                  <a:ext cx="34482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" h="216" extrusionOk="0">
                      <a:moveTo>
                        <a:pt x="301" y="0"/>
                      </a:moveTo>
                      <a:cubicBezTo>
                        <a:pt x="171" y="0"/>
                        <a:pt x="0" y="57"/>
                        <a:pt x="6" y="163"/>
                      </a:cubicBezTo>
                      <a:cubicBezTo>
                        <a:pt x="6" y="200"/>
                        <a:pt x="50" y="215"/>
                        <a:pt x="111" y="215"/>
                      </a:cubicBezTo>
                      <a:cubicBezTo>
                        <a:pt x="243" y="215"/>
                        <a:pt x="449" y="144"/>
                        <a:pt x="443" y="65"/>
                      </a:cubicBezTo>
                      <a:cubicBezTo>
                        <a:pt x="443" y="21"/>
                        <a:pt x="379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40"/>
                <p:cNvSpPr/>
                <p:nvPr/>
              </p:nvSpPr>
              <p:spPr>
                <a:xfrm>
                  <a:off x="7300968" y="2001429"/>
                  <a:ext cx="546107" cy="785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1" h="10227" extrusionOk="0">
                      <a:moveTo>
                        <a:pt x="3221" y="2233"/>
                      </a:moveTo>
                      <a:cubicBezTo>
                        <a:pt x="3631" y="2233"/>
                        <a:pt x="3970" y="2527"/>
                        <a:pt x="3970" y="2884"/>
                      </a:cubicBezTo>
                      <a:cubicBezTo>
                        <a:pt x="3970" y="3241"/>
                        <a:pt x="3631" y="3526"/>
                        <a:pt x="3221" y="3526"/>
                      </a:cubicBezTo>
                      <a:cubicBezTo>
                        <a:pt x="2802" y="3526"/>
                        <a:pt x="2463" y="3241"/>
                        <a:pt x="2463" y="2884"/>
                      </a:cubicBezTo>
                      <a:cubicBezTo>
                        <a:pt x="2463" y="2527"/>
                        <a:pt x="2802" y="2233"/>
                        <a:pt x="3221" y="2233"/>
                      </a:cubicBezTo>
                      <a:close/>
                      <a:moveTo>
                        <a:pt x="3549" y="1"/>
                      </a:moveTo>
                      <a:cubicBezTo>
                        <a:pt x="3400" y="1"/>
                        <a:pt x="3246" y="10"/>
                        <a:pt x="3087" y="29"/>
                      </a:cubicBezTo>
                      <a:cubicBezTo>
                        <a:pt x="830" y="297"/>
                        <a:pt x="0" y="2643"/>
                        <a:pt x="839" y="3972"/>
                      </a:cubicBezTo>
                      <a:cubicBezTo>
                        <a:pt x="1678" y="5310"/>
                        <a:pt x="3194" y="5096"/>
                        <a:pt x="3114" y="5569"/>
                      </a:cubicBezTo>
                      <a:cubicBezTo>
                        <a:pt x="3034" y="6042"/>
                        <a:pt x="1187" y="9316"/>
                        <a:pt x="1910" y="9985"/>
                      </a:cubicBezTo>
                      <a:cubicBezTo>
                        <a:pt x="2081" y="10144"/>
                        <a:pt x="2303" y="10227"/>
                        <a:pt x="2556" y="10227"/>
                      </a:cubicBezTo>
                      <a:cubicBezTo>
                        <a:pt x="3196" y="10227"/>
                        <a:pt x="4031" y="9695"/>
                        <a:pt x="4729" y="8531"/>
                      </a:cubicBezTo>
                      <a:cubicBezTo>
                        <a:pt x="5746" y="6836"/>
                        <a:pt x="7111" y="4757"/>
                        <a:pt x="6486" y="2197"/>
                      </a:cubicBezTo>
                      <a:cubicBezTo>
                        <a:pt x="6248" y="1212"/>
                        <a:pt x="5255" y="1"/>
                        <a:pt x="35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40"/>
                <p:cNvSpPr/>
                <p:nvPr/>
              </p:nvSpPr>
              <p:spPr>
                <a:xfrm>
                  <a:off x="7439355" y="2060332"/>
                  <a:ext cx="52146" cy="4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574" extrusionOk="0">
                      <a:moveTo>
                        <a:pt x="597" y="0"/>
                      </a:moveTo>
                      <a:cubicBezTo>
                        <a:pt x="581" y="0"/>
                        <a:pt x="563" y="16"/>
                        <a:pt x="563" y="38"/>
                      </a:cubicBezTo>
                      <a:lnTo>
                        <a:pt x="563" y="47"/>
                      </a:lnTo>
                      <a:cubicBezTo>
                        <a:pt x="563" y="47"/>
                        <a:pt x="563" y="65"/>
                        <a:pt x="554" y="92"/>
                      </a:cubicBezTo>
                      <a:cubicBezTo>
                        <a:pt x="554" y="119"/>
                        <a:pt x="554" y="163"/>
                        <a:pt x="536" y="217"/>
                      </a:cubicBezTo>
                      <a:cubicBezTo>
                        <a:pt x="536" y="235"/>
                        <a:pt x="527" y="261"/>
                        <a:pt x="518" y="288"/>
                      </a:cubicBezTo>
                      <a:cubicBezTo>
                        <a:pt x="500" y="306"/>
                        <a:pt x="491" y="333"/>
                        <a:pt x="473" y="351"/>
                      </a:cubicBezTo>
                      <a:cubicBezTo>
                        <a:pt x="464" y="368"/>
                        <a:pt x="447" y="377"/>
                        <a:pt x="420" y="386"/>
                      </a:cubicBezTo>
                      <a:cubicBezTo>
                        <a:pt x="411" y="395"/>
                        <a:pt x="402" y="395"/>
                        <a:pt x="393" y="395"/>
                      </a:cubicBezTo>
                      <a:cubicBezTo>
                        <a:pt x="384" y="404"/>
                        <a:pt x="357" y="404"/>
                        <a:pt x="340" y="404"/>
                      </a:cubicBezTo>
                      <a:lnTo>
                        <a:pt x="304" y="404"/>
                      </a:lnTo>
                      <a:cubicBezTo>
                        <a:pt x="295" y="404"/>
                        <a:pt x="286" y="395"/>
                        <a:pt x="268" y="395"/>
                      </a:cubicBezTo>
                      <a:cubicBezTo>
                        <a:pt x="259" y="386"/>
                        <a:pt x="250" y="386"/>
                        <a:pt x="241" y="377"/>
                      </a:cubicBezTo>
                      <a:cubicBezTo>
                        <a:pt x="232" y="368"/>
                        <a:pt x="224" y="368"/>
                        <a:pt x="215" y="359"/>
                      </a:cubicBezTo>
                      <a:cubicBezTo>
                        <a:pt x="197" y="342"/>
                        <a:pt x="179" y="324"/>
                        <a:pt x="170" y="297"/>
                      </a:cubicBezTo>
                      <a:cubicBezTo>
                        <a:pt x="161" y="279"/>
                        <a:pt x="152" y="252"/>
                        <a:pt x="143" y="235"/>
                      </a:cubicBezTo>
                      <a:cubicBezTo>
                        <a:pt x="134" y="181"/>
                        <a:pt x="125" y="136"/>
                        <a:pt x="125" y="110"/>
                      </a:cubicBezTo>
                      <a:cubicBezTo>
                        <a:pt x="125" y="92"/>
                        <a:pt x="125" y="83"/>
                        <a:pt x="116" y="74"/>
                      </a:cubicBezTo>
                      <a:cubicBezTo>
                        <a:pt x="116" y="65"/>
                        <a:pt x="116" y="65"/>
                        <a:pt x="116" y="65"/>
                      </a:cubicBezTo>
                      <a:cubicBezTo>
                        <a:pt x="116" y="38"/>
                        <a:pt x="108" y="29"/>
                        <a:pt x="90" y="20"/>
                      </a:cubicBezTo>
                      <a:cubicBezTo>
                        <a:pt x="85" y="19"/>
                        <a:pt x="80" y="18"/>
                        <a:pt x="75" y="18"/>
                      </a:cubicBezTo>
                      <a:cubicBezTo>
                        <a:pt x="54" y="18"/>
                        <a:pt x="35" y="33"/>
                        <a:pt x="27" y="47"/>
                      </a:cubicBezTo>
                      <a:cubicBezTo>
                        <a:pt x="27" y="47"/>
                        <a:pt x="27" y="56"/>
                        <a:pt x="27" y="65"/>
                      </a:cubicBezTo>
                      <a:cubicBezTo>
                        <a:pt x="27" y="74"/>
                        <a:pt x="18" y="83"/>
                        <a:pt x="18" y="101"/>
                      </a:cubicBezTo>
                      <a:cubicBezTo>
                        <a:pt x="9" y="136"/>
                        <a:pt x="1" y="190"/>
                        <a:pt x="9" y="252"/>
                      </a:cubicBezTo>
                      <a:cubicBezTo>
                        <a:pt x="9" y="288"/>
                        <a:pt x="18" y="315"/>
                        <a:pt x="27" y="359"/>
                      </a:cubicBezTo>
                      <a:cubicBezTo>
                        <a:pt x="45" y="395"/>
                        <a:pt x="63" y="431"/>
                        <a:pt x="90" y="467"/>
                      </a:cubicBezTo>
                      <a:cubicBezTo>
                        <a:pt x="108" y="484"/>
                        <a:pt x="125" y="502"/>
                        <a:pt x="143" y="520"/>
                      </a:cubicBezTo>
                      <a:cubicBezTo>
                        <a:pt x="170" y="529"/>
                        <a:pt x="188" y="538"/>
                        <a:pt x="215" y="547"/>
                      </a:cubicBezTo>
                      <a:cubicBezTo>
                        <a:pt x="232" y="556"/>
                        <a:pt x="259" y="565"/>
                        <a:pt x="286" y="565"/>
                      </a:cubicBezTo>
                      <a:lnTo>
                        <a:pt x="313" y="574"/>
                      </a:lnTo>
                      <a:lnTo>
                        <a:pt x="357" y="574"/>
                      </a:lnTo>
                      <a:cubicBezTo>
                        <a:pt x="375" y="574"/>
                        <a:pt x="393" y="574"/>
                        <a:pt x="420" y="565"/>
                      </a:cubicBezTo>
                      <a:cubicBezTo>
                        <a:pt x="438" y="556"/>
                        <a:pt x="473" y="556"/>
                        <a:pt x="491" y="538"/>
                      </a:cubicBezTo>
                      <a:cubicBezTo>
                        <a:pt x="518" y="529"/>
                        <a:pt x="536" y="520"/>
                        <a:pt x="554" y="502"/>
                      </a:cubicBezTo>
                      <a:cubicBezTo>
                        <a:pt x="571" y="484"/>
                        <a:pt x="589" y="467"/>
                        <a:pt x="598" y="449"/>
                      </a:cubicBezTo>
                      <a:cubicBezTo>
                        <a:pt x="634" y="413"/>
                        <a:pt x="643" y="368"/>
                        <a:pt x="652" y="333"/>
                      </a:cubicBezTo>
                      <a:cubicBezTo>
                        <a:pt x="661" y="297"/>
                        <a:pt x="670" y="261"/>
                        <a:pt x="670" y="235"/>
                      </a:cubicBezTo>
                      <a:cubicBezTo>
                        <a:pt x="679" y="172"/>
                        <a:pt x="670" y="119"/>
                        <a:pt x="661" y="83"/>
                      </a:cubicBezTo>
                      <a:cubicBezTo>
                        <a:pt x="652" y="47"/>
                        <a:pt x="652" y="29"/>
                        <a:pt x="652" y="29"/>
                      </a:cubicBezTo>
                      <a:cubicBezTo>
                        <a:pt x="643" y="12"/>
                        <a:pt x="625" y="3"/>
                        <a:pt x="607" y="3"/>
                      </a:cubicBezTo>
                      <a:cubicBezTo>
                        <a:pt x="604" y="1"/>
                        <a:pt x="601" y="0"/>
                        <a:pt x="59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40"/>
                <p:cNvSpPr/>
                <p:nvPr/>
              </p:nvSpPr>
              <p:spPr>
                <a:xfrm>
                  <a:off x="7437973" y="2088517"/>
                  <a:ext cx="17203" cy="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278" extrusionOk="0">
                      <a:moveTo>
                        <a:pt x="174" y="1"/>
                      </a:moveTo>
                      <a:cubicBezTo>
                        <a:pt x="160" y="1"/>
                        <a:pt x="146" y="8"/>
                        <a:pt x="134" y="19"/>
                      </a:cubicBezTo>
                      <a:lnTo>
                        <a:pt x="10" y="215"/>
                      </a:lnTo>
                      <a:cubicBezTo>
                        <a:pt x="1" y="233"/>
                        <a:pt x="1" y="260"/>
                        <a:pt x="19" y="278"/>
                      </a:cubicBezTo>
                      <a:lnTo>
                        <a:pt x="45" y="278"/>
                      </a:lnTo>
                      <a:cubicBezTo>
                        <a:pt x="63" y="278"/>
                        <a:pt x="72" y="278"/>
                        <a:pt x="81" y="260"/>
                      </a:cubicBezTo>
                      <a:lnTo>
                        <a:pt x="206" y="64"/>
                      </a:lnTo>
                      <a:cubicBezTo>
                        <a:pt x="224" y="46"/>
                        <a:pt x="215" y="19"/>
                        <a:pt x="197" y="10"/>
                      </a:cubicBezTo>
                      <a:cubicBezTo>
                        <a:pt x="190" y="3"/>
                        <a:pt x="182" y="1"/>
                        <a:pt x="1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40"/>
                <p:cNvSpPr/>
                <p:nvPr/>
              </p:nvSpPr>
              <p:spPr>
                <a:xfrm>
                  <a:off x="7464006" y="2094046"/>
                  <a:ext cx="6221" cy="25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331" extrusionOk="0">
                      <a:moveTo>
                        <a:pt x="36" y="1"/>
                      </a:moveTo>
                      <a:cubicBezTo>
                        <a:pt x="19" y="1"/>
                        <a:pt x="1" y="19"/>
                        <a:pt x="1" y="45"/>
                      </a:cubicBezTo>
                      <a:lnTo>
                        <a:pt x="1" y="286"/>
                      </a:lnTo>
                      <a:cubicBezTo>
                        <a:pt x="1" y="304"/>
                        <a:pt x="19" y="331"/>
                        <a:pt x="36" y="331"/>
                      </a:cubicBezTo>
                      <a:cubicBezTo>
                        <a:pt x="63" y="331"/>
                        <a:pt x="81" y="304"/>
                        <a:pt x="81" y="286"/>
                      </a:cubicBezTo>
                      <a:lnTo>
                        <a:pt x="81" y="45"/>
                      </a:lnTo>
                      <a:cubicBezTo>
                        <a:pt x="81" y="19"/>
                        <a:pt x="63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40"/>
                <p:cNvSpPr/>
                <p:nvPr/>
              </p:nvSpPr>
              <p:spPr>
                <a:xfrm>
                  <a:off x="7477753" y="2085522"/>
                  <a:ext cx="19199" cy="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" h="264" extrusionOk="0">
                      <a:moveTo>
                        <a:pt x="57" y="0"/>
                      </a:moveTo>
                      <a:cubicBezTo>
                        <a:pt x="47" y="0"/>
                        <a:pt x="36" y="5"/>
                        <a:pt x="27" y="14"/>
                      </a:cubicBezTo>
                      <a:cubicBezTo>
                        <a:pt x="9" y="23"/>
                        <a:pt x="0" y="49"/>
                        <a:pt x="18" y="67"/>
                      </a:cubicBezTo>
                      <a:lnTo>
                        <a:pt x="170" y="254"/>
                      </a:lnTo>
                      <a:cubicBezTo>
                        <a:pt x="179" y="263"/>
                        <a:pt x="187" y="263"/>
                        <a:pt x="205" y="263"/>
                      </a:cubicBezTo>
                      <a:cubicBezTo>
                        <a:pt x="214" y="263"/>
                        <a:pt x="223" y="263"/>
                        <a:pt x="232" y="254"/>
                      </a:cubicBezTo>
                      <a:cubicBezTo>
                        <a:pt x="250" y="246"/>
                        <a:pt x="250" y="219"/>
                        <a:pt x="232" y="201"/>
                      </a:cubicBezTo>
                      <a:lnTo>
                        <a:pt x="80" y="14"/>
                      </a:lnTo>
                      <a:cubicBezTo>
                        <a:pt x="76" y="5"/>
                        <a:pt x="67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40"/>
                <p:cNvSpPr/>
                <p:nvPr/>
              </p:nvSpPr>
              <p:spPr>
                <a:xfrm>
                  <a:off x="7604466" y="2060486"/>
                  <a:ext cx="51454" cy="43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2" extrusionOk="0">
                      <a:moveTo>
                        <a:pt x="598" y="1"/>
                      </a:moveTo>
                      <a:cubicBezTo>
                        <a:pt x="580" y="1"/>
                        <a:pt x="554" y="18"/>
                        <a:pt x="554" y="45"/>
                      </a:cubicBezTo>
                      <a:cubicBezTo>
                        <a:pt x="554" y="45"/>
                        <a:pt x="554" y="63"/>
                        <a:pt x="554" y="90"/>
                      </a:cubicBezTo>
                      <a:cubicBezTo>
                        <a:pt x="545" y="126"/>
                        <a:pt x="545" y="170"/>
                        <a:pt x="527" y="215"/>
                      </a:cubicBezTo>
                      <a:cubicBezTo>
                        <a:pt x="527" y="241"/>
                        <a:pt x="518" y="268"/>
                        <a:pt x="509" y="286"/>
                      </a:cubicBezTo>
                      <a:cubicBezTo>
                        <a:pt x="500" y="313"/>
                        <a:pt x="482" y="340"/>
                        <a:pt x="464" y="357"/>
                      </a:cubicBezTo>
                      <a:cubicBezTo>
                        <a:pt x="455" y="375"/>
                        <a:pt x="438" y="384"/>
                        <a:pt x="411" y="393"/>
                      </a:cubicBezTo>
                      <a:cubicBezTo>
                        <a:pt x="406" y="398"/>
                        <a:pt x="402" y="398"/>
                        <a:pt x="397" y="398"/>
                      </a:cubicBezTo>
                      <a:cubicBezTo>
                        <a:pt x="393" y="398"/>
                        <a:pt x="389" y="398"/>
                        <a:pt x="384" y="402"/>
                      </a:cubicBezTo>
                      <a:lnTo>
                        <a:pt x="339" y="402"/>
                      </a:lnTo>
                      <a:lnTo>
                        <a:pt x="331" y="411"/>
                      </a:lnTo>
                      <a:lnTo>
                        <a:pt x="331" y="402"/>
                      </a:lnTo>
                      <a:lnTo>
                        <a:pt x="304" y="402"/>
                      </a:lnTo>
                      <a:cubicBezTo>
                        <a:pt x="286" y="402"/>
                        <a:pt x="277" y="393"/>
                        <a:pt x="259" y="393"/>
                      </a:cubicBezTo>
                      <a:cubicBezTo>
                        <a:pt x="250" y="393"/>
                        <a:pt x="241" y="384"/>
                        <a:pt x="232" y="384"/>
                      </a:cubicBezTo>
                      <a:cubicBezTo>
                        <a:pt x="224" y="375"/>
                        <a:pt x="215" y="366"/>
                        <a:pt x="206" y="357"/>
                      </a:cubicBezTo>
                      <a:cubicBezTo>
                        <a:pt x="188" y="349"/>
                        <a:pt x="170" y="322"/>
                        <a:pt x="161" y="304"/>
                      </a:cubicBezTo>
                      <a:cubicBezTo>
                        <a:pt x="152" y="277"/>
                        <a:pt x="143" y="259"/>
                        <a:pt x="134" y="233"/>
                      </a:cubicBezTo>
                      <a:cubicBezTo>
                        <a:pt x="125" y="188"/>
                        <a:pt x="116" y="143"/>
                        <a:pt x="116" y="117"/>
                      </a:cubicBezTo>
                      <a:cubicBezTo>
                        <a:pt x="116" y="99"/>
                        <a:pt x="116" y="90"/>
                        <a:pt x="116" y="81"/>
                      </a:cubicBezTo>
                      <a:cubicBezTo>
                        <a:pt x="116" y="72"/>
                        <a:pt x="116" y="63"/>
                        <a:pt x="116" y="63"/>
                      </a:cubicBezTo>
                      <a:cubicBezTo>
                        <a:pt x="108" y="45"/>
                        <a:pt x="99" y="27"/>
                        <a:pt x="81" y="18"/>
                      </a:cubicBezTo>
                      <a:cubicBezTo>
                        <a:pt x="54" y="18"/>
                        <a:pt x="27" y="27"/>
                        <a:pt x="27" y="54"/>
                      </a:cubicBezTo>
                      <a:cubicBezTo>
                        <a:pt x="27" y="54"/>
                        <a:pt x="18" y="54"/>
                        <a:pt x="18" y="63"/>
                      </a:cubicBezTo>
                      <a:cubicBezTo>
                        <a:pt x="18" y="81"/>
                        <a:pt x="9" y="90"/>
                        <a:pt x="9" y="108"/>
                      </a:cubicBezTo>
                      <a:cubicBezTo>
                        <a:pt x="0" y="143"/>
                        <a:pt x="0" y="197"/>
                        <a:pt x="0" y="259"/>
                      </a:cubicBezTo>
                      <a:cubicBezTo>
                        <a:pt x="9" y="286"/>
                        <a:pt x="9" y="322"/>
                        <a:pt x="27" y="357"/>
                      </a:cubicBezTo>
                      <a:cubicBezTo>
                        <a:pt x="36" y="393"/>
                        <a:pt x="54" y="438"/>
                        <a:pt x="90" y="473"/>
                      </a:cubicBezTo>
                      <a:cubicBezTo>
                        <a:pt x="99" y="491"/>
                        <a:pt x="125" y="500"/>
                        <a:pt x="143" y="518"/>
                      </a:cubicBezTo>
                      <a:cubicBezTo>
                        <a:pt x="161" y="527"/>
                        <a:pt x="179" y="545"/>
                        <a:pt x="206" y="554"/>
                      </a:cubicBezTo>
                      <a:cubicBezTo>
                        <a:pt x="224" y="563"/>
                        <a:pt x="250" y="572"/>
                        <a:pt x="277" y="572"/>
                      </a:cubicBezTo>
                      <a:lnTo>
                        <a:pt x="411" y="572"/>
                      </a:lnTo>
                      <a:cubicBezTo>
                        <a:pt x="438" y="563"/>
                        <a:pt x="464" y="554"/>
                        <a:pt x="482" y="545"/>
                      </a:cubicBezTo>
                      <a:cubicBezTo>
                        <a:pt x="509" y="536"/>
                        <a:pt x="527" y="518"/>
                        <a:pt x="545" y="500"/>
                      </a:cubicBezTo>
                      <a:cubicBezTo>
                        <a:pt x="563" y="482"/>
                        <a:pt x="580" y="465"/>
                        <a:pt x="598" y="447"/>
                      </a:cubicBezTo>
                      <a:cubicBezTo>
                        <a:pt x="625" y="411"/>
                        <a:pt x="634" y="375"/>
                        <a:pt x="652" y="340"/>
                      </a:cubicBezTo>
                      <a:cubicBezTo>
                        <a:pt x="661" y="304"/>
                        <a:pt x="661" y="268"/>
                        <a:pt x="661" y="233"/>
                      </a:cubicBezTo>
                      <a:cubicBezTo>
                        <a:pt x="670" y="170"/>
                        <a:pt x="661" y="126"/>
                        <a:pt x="652" y="90"/>
                      </a:cubicBezTo>
                      <a:cubicBezTo>
                        <a:pt x="652" y="54"/>
                        <a:pt x="643" y="36"/>
                        <a:pt x="643" y="36"/>
                      </a:cubicBezTo>
                      <a:cubicBezTo>
                        <a:pt x="634" y="18"/>
                        <a:pt x="625" y="1"/>
                        <a:pt x="59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40"/>
                <p:cNvSpPr/>
                <p:nvPr/>
              </p:nvSpPr>
              <p:spPr>
                <a:xfrm>
                  <a:off x="7602393" y="2088824"/>
                  <a:ext cx="17203" cy="21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283" extrusionOk="0">
                      <a:moveTo>
                        <a:pt x="175" y="1"/>
                      </a:moveTo>
                      <a:cubicBezTo>
                        <a:pt x="161" y="1"/>
                        <a:pt x="146" y="7"/>
                        <a:pt x="135" y="24"/>
                      </a:cubicBezTo>
                      <a:lnTo>
                        <a:pt x="10" y="220"/>
                      </a:lnTo>
                      <a:cubicBezTo>
                        <a:pt x="1" y="238"/>
                        <a:pt x="1" y="265"/>
                        <a:pt x="27" y="274"/>
                      </a:cubicBezTo>
                      <a:cubicBezTo>
                        <a:pt x="27" y="283"/>
                        <a:pt x="36" y="283"/>
                        <a:pt x="45" y="283"/>
                      </a:cubicBezTo>
                      <a:cubicBezTo>
                        <a:pt x="63" y="283"/>
                        <a:pt x="72" y="274"/>
                        <a:pt x="81" y="265"/>
                      </a:cubicBezTo>
                      <a:lnTo>
                        <a:pt x="206" y="69"/>
                      </a:lnTo>
                      <a:cubicBezTo>
                        <a:pt x="224" y="51"/>
                        <a:pt x="215" y="24"/>
                        <a:pt x="197" y="6"/>
                      </a:cubicBezTo>
                      <a:cubicBezTo>
                        <a:pt x="190" y="3"/>
                        <a:pt x="183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40"/>
                <p:cNvSpPr/>
                <p:nvPr/>
              </p:nvSpPr>
              <p:spPr>
                <a:xfrm>
                  <a:off x="7628427" y="2094738"/>
                  <a:ext cx="6221" cy="24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322" extrusionOk="0">
                      <a:moveTo>
                        <a:pt x="36" y="1"/>
                      </a:moveTo>
                      <a:cubicBezTo>
                        <a:pt x="19" y="1"/>
                        <a:pt x="1" y="19"/>
                        <a:pt x="1" y="36"/>
                      </a:cubicBezTo>
                      <a:lnTo>
                        <a:pt x="1" y="277"/>
                      </a:lnTo>
                      <a:cubicBezTo>
                        <a:pt x="1" y="304"/>
                        <a:pt x="19" y="322"/>
                        <a:pt x="36" y="322"/>
                      </a:cubicBezTo>
                      <a:cubicBezTo>
                        <a:pt x="63" y="322"/>
                        <a:pt x="81" y="304"/>
                        <a:pt x="81" y="277"/>
                      </a:cubicBezTo>
                      <a:lnTo>
                        <a:pt x="81" y="36"/>
                      </a:lnTo>
                      <a:cubicBezTo>
                        <a:pt x="81" y="19"/>
                        <a:pt x="63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40"/>
                <p:cNvSpPr/>
                <p:nvPr/>
              </p:nvSpPr>
              <p:spPr>
                <a:xfrm>
                  <a:off x="7642864" y="2086060"/>
                  <a:ext cx="18508" cy="2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66" extrusionOk="0">
                      <a:moveTo>
                        <a:pt x="43" y="1"/>
                      </a:moveTo>
                      <a:cubicBezTo>
                        <a:pt x="34" y="1"/>
                        <a:pt x="25" y="3"/>
                        <a:pt x="18" y="7"/>
                      </a:cubicBezTo>
                      <a:cubicBezTo>
                        <a:pt x="0" y="24"/>
                        <a:pt x="0" y="51"/>
                        <a:pt x="9" y="69"/>
                      </a:cubicBezTo>
                      <a:lnTo>
                        <a:pt x="161" y="247"/>
                      </a:lnTo>
                      <a:cubicBezTo>
                        <a:pt x="170" y="256"/>
                        <a:pt x="187" y="265"/>
                        <a:pt x="196" y="265"/>
                      </a:cubicBezTo>
                      <a:cubicBezTo>
                        <a:pt x="205" y="265"/>
                        <a:pt x="214" y="265"/>
                        <a:pt x="223" y="256"/>
                      </a:cubicBezTo>
                      <a:cubicBezTo>
                        <a:pt x="241" y="239"/>
                        <a:pt x="241" y="212"/>
                        <a:pt x="232" y="194"/>
                      </a:cubicBezTo>
                      <a:lnTo>
                        <a:pt x="80" y="16"/>
                      </a:lnTo>
                      <a:cubicBezTo>
                        <a:pt x="70" y="5"/>
                        <a:pt x="56" y="1"/>
                        <a:pt x="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0"/>
                <p:cNvSpPr/>
                <p:nvPr/>
              </p:nvSpPr>
              <p:spPr>
                <a:xfrm>
                  <a:off x="7513310" y="2071929"/>
                  <a:ext cx="65892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396" extrusionOk="0">
                      <a:moveTo>
                        <a:pt x="807" y="1"/>
                      </a:moveTo>
                      <a:cubicBezTo>
                        <a:pt x="786" y="1"/>
                        <a:pt x="768" y="15"/>
                        <a:pt x="768" y="30"/>
                      </a:cubicBezTo>
                      <a:cubicBezTo>
                        <a:pt x="768" y="30"/>
                        <a:pt x="741" y="84"/>
                        <a:pt x="679" y="137"/>
                      </a:cubicBezTo>
                      <a:cubicBezTo>
                        <a:pt x="652" y="155"/>
                        <a:pt x="617" y="182"/>
                        <a:pt x="581" y="200"/>
                      </a:cubicBezTo>
                      <a:cubicBezTo>
                        <a:pt x="554" y="208"/>
                        <a:pt x="536" y="217"/>
                        <a:pt x="509" y="217"/>
                      </a:cubicBezTo>
                      <a:cubicBezTo>
                        <a:pt x="501" y="217"/>
                        <a:pt x="492" y="226"/>
                        <a:pt x="474" y="226"/>
                      </a:cubicBezTo>
                      <a:lnTo>
                        <a:pt x="438" y="226"/>
                      </a:lnTo>
                      <a:cubicBezTo>
                        <a:pt x="411" y="226"/>
                        <a:pt x="385" y="226"/>
                        <a:pt x="367" y="217"/>
                      </a:cubicBezTo>
                      <a:cubicBezTo>
                        <a:pt x="340" y="217"/>
                        <a:pt x="313" y="208"/>
                        <a:pt x="295" y="200"/>
                      </a:cubicBezTo>
                      <a:cubicBezTo>
                        <a:pt x="278" y="191"/>
                        <a:pt x="251" y="182"/>
                        <a:pt x="233" y="173"/>
                      </a:cubicBezTo>
                      <a:cubicBezTo>
                        <a:pt x="215" y="164"/>
                        <a:pt x="197" y="146"/>
                        <a:pt x="188" y="137"/>
                      </a:cubicBezTo>
                      <a:cubicBezTo>
                        <a:pt x="153" y="110"/>
                        <a:pt x="135" y="84"/>
                        <a:pt x="117" y="66"/>
                      </a:cubicBezTo>
                      <a:cubicBezTo>
                        <a:pt x="99" y="48"/>
                        <a:pt x="99" y="39"/>
                        <a:pt x="99" y="39"/>
                      </a:cubicBezTo>
                      <a:cubicBezTo>
                        <a:pt x="92" y="19"/>
                        <a:pt x="76" y="9"/>
                        <a:pt x="56" y="9"/>
                      </a:cubicBezTo>
                      <a:cubicBezTo>
                        <a:pt x="50" y="9"/>
                        <a:pt x="43" y="10"/>
                        <a:pt x="37" y="12"/>
                      </a:cubicBezTo>
                      <a:cubicBezTo>
                        <a:pt x="19" y="21"/>
                        <a:pt x="1" y="48"/>
                        <a:pt x="10" y="75"/>
                      </a:cubicBezTo>
                      <a:cubicBezTo>
                        <a:pt x="10" y="73"/>
                        <a:pt x="10" y="73"/>
                        <a:pt x="10" y="73"/>
                      </a:cubicBezTo>
                      <a:cubicBezTo>
                        <a:pt x="12" y="73"/>
                        <a:pt x="20" y="96"/>
                        <a:pt x="28" y="119"/>
                      </a:cubicBezTo>
                      <a:cubicBezTo>
                        <a:pt x="37" y="146"/>
                        <a:pt x="55" y="191"/>
                        <a:pt x="90" y="226"/>
                      </a:cubicBezTo>
                      <a:cubicBezTo>
                        <a:pt x="99" y="253"/>
                        <a:pt x="126" y="271"/>
                        <a:pt x="144" y="289"/>
                      </a:cubicBezTo>
                      <a:cubicBezTo>
                        <a:pt x="170" y="316"/>
                        <a:pt x="197" y="333"/>
                        <a:pt x="233" y="351"/>
                      </a:cubicBezTo>
                      <a:cubicBezTo>
                        <a:pt x="260" y="360"/>
                        <a:pt x="295" y="378"/>
                        <a:pt x="331" y="387"/>
                      </a:cubicBezTo>
                      <a:cubicBezTo>
                        <a:pt x="367" y="387"/>
                        <a:pt x="402" y="396"/>
                        <a:pt x="438" y="396"/>
                      </a:cubicBezTo>
                      <a:lnTo>
                        <a:pt x="465" y="396"/>
                      </a:lnTo>
                      <a:lnTo>
                        <a:pt x="492" y="387"/>
                      </a:lnTo>
                      <a:cubicBezTo>
                        <a:pt x="501" y="387"/>
                        <a:pt x="527" y="387"/>
                        <a:pt x="545" y="378"/>
                      </a:cubicBezTo>
                      <a:cubicBezTo>
                        <a:pt x="581" y="369"/>
                        <a:pt x="617" y="360"/>
                        <a:pt x="643" y="342"/>
                      </a:cubicBezTo>
                      <a:cubicBezTo>
                        <a:pt x="679" y="324"/>
                        <a:pt x="706" y="307"/>
                        <a:pt x="724" y="289"/>
                      </a:cubicBezTo>
                      <a:cubicBezTo>
                        <a:pt x="750" y="262"/>
                        <a:pt x="768" y="244"/>
                        <a:pt x="786" y="217"/>
                      </a:cubicBezTo>
                      <a:cubicBezTo>
                        <a:pt x="813" y="173"/>
                        <a:pt x="831" y="137"/>
                        <a:pt x="840" y="110"/>
                      </a:cubicBezTo>
                      <a:cubicBezTo>
                        <a:pt x="848" y="75"/>
                        <a:pt x="848" y="57"/>
                        <a:pt x="848" y="57"/>
                      </a:cubicBezTo>
                      <a:cubicBezTo>
                        <a:pt x="857" y="30"/>
                        <a:pt x="848" y="12"/>
                        <a:pt x="822" y="3"/>
                      </a:cubicBezTo>
                      <a:cubicBezTo>
                        <a:pt x="817" y="2"/>
                        <a:pt x="812" y="1"/>
                        <a:pt x="8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0"/>
                <p:cNvSpPr/>
                <p:nvPr/>
              </p:nvSpPr>
              <p:spPr>
                <a:xfrm>
                  <a:off x="7392049" y="2119390"/>
                  <a:ext cx="67966" cy="6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885" extrusionOk="0">
                      <a:moveTo>
                        <a:pt x="447" y="1"/>
                      </a:moveTo>
                      <a:cubicBezTo>
                        <a:pt x="197" y="1"/>
                        <a:pt x="1" y="197"/>
                        <a:pt x="1" y="438"/>
                      </a:cubicBezTo>
                      <a:cubicBezTo>
                        <a:pt x="1" y="688"/>
                        <a:pt x="197" y="884"/>
                        <a:pt x="447" y="884"/>
                      </a:cubicBezTo>
                      <a:cubicBezTo>
                        <a:pt x="688" y="884"/>
                        <a:pt x="884" y="688"/>
                        <a:pt x="884" y="438"/>
                      </a:cubicBezTo>
                      <a:cubicBezTo>
                        <a:pt x="884" y="197"/>
                        <a:pt x="688" y="1"/>
                        <a:pt x="4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0"/>
                <p:cNvSpPr/>
                <p:nvPr/>
              </p:nvSpPr>
              <p:spPr>
                <a:xfrm>
                  <a:off x="7640791" y="2120772"/>
                  <a:ext cx="67889" cy="67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884" extrusionOk="0">
                      <a:moveTo>
                        <a:pt x="437" y="1"/>
                      </a:moveTo>
                      <a:cubicBezTo>
                        <a:pt x="197" y="1"/>
                        <a:pt x="0" y="197"/>
                        <a:pt x="0" y="438"/>
                      </a:cubicBezTo>
                      <a:cubicBezTo>
                        <a:pt x="0" y="688"/>
                        <a:pt x="197" y="884"/>
                        <a:pt x="437" y="884"/>
                      </a:cubicBezTo>
                      <a:cubicBezTo>
                        <a:pt x="687" y="884"/>
                        <a:pt x="883" y="688"/>
                        <a:pt x="883" y="438"/>
                      </a:cubicBezTo>
                      <a:cubicBezTo>
                        <a:pt x="883" y="197"/>
                        <a:pt x="687" y="1"/>
                        <a:pt x="4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45" name="Google Shape;545;p40"/>
            <p:cNvGrpSpPr/>
            <p:nvPr/>
          </p:nvGrpSpPr>
          <p:grpSpPr>
            <a:xfrm>
              <a:off x="2280295" y="606119"/>
              <a:ext cx="3765818" cy="2254346"/>
              <a:chOff x="2280295" y="606119"/>
              <a:chExt cx="3765818" cy="2254346"/>
            </a:xfrm>
          </p:grpSpPr>
          <p:grpSp>
            <p:nvGrpSpPr>
              <p:cNvPr id="546" name="Google Shape;546;p40"/>
              <p:cNvGrpSpPr/>
              <p:nvPr/>
            </p:nvGrpSpPr>
            <p:grpSpPr>
              <a:xfrm>
                <a:off x="3097899" y="606119"/>
                <a:ext cx="2948214" cy="2254346"/>
                <a:chOff x="3199762" y="606119"/>
                <a:chExt cx="2948214" cy="2254346"/>
              </a:xfrm>
            </p:grpSpPr>
            <p:sp>
              <p:nvSpPr>
                <p:cNvPr id="547" name="Google Shape;547;p40"/>
                <p:cNvSpPr/>
                <p:nvPr/>
              </p:nvSpPr>
              <p:spPr>
                <a:xfrm>
                  <a:off x="4074002" y="1943978"/>
                  <a:ext cx="1115509" cy="735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03" h="5604" extrusionOk="0">
                      <a:moveTo>
                        <a:pt x="7467" y="1"/>
                      </a:moveTo>
                      <a:lnTo>
                        <a:pt x="1535" y="81"/>
                      </a:lnTo>
                      <a:lnTo>
                        <a:pt x="0" y="5603"/>
                      </a:lnTo>
                      <a:lnTo>
                        <a:pt x="8502" y="5603"/>
                      </a:lnTo>
                      <a:lnTo>
                        <a:pt x="7467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0"/>
                <p:cNvSpPr/>
                <p:nvPr/>
              </p:nvSpPr>
              <p:spPr>
                <a:xfrm>
                  <a:off x="4656872" y="2525667"/>
                  <a:ext cx="396850" cy="334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552" extrusionOk="0">
                      <a:moveTo>
                        <a:pt x="2409" y="0"/>
                      </a:moveTo>
                      <a:lnTo>
                        <a:pt x="963" y="375"/>
                      </a:lnTo>
                      <a:lnTo>
                        <a:pt x="0" y="509"/>
                      </a:lnTo>
                      <a:lnTo>
                        <a:pt x="410" y="2552"/>
                      </a:lnTo>
                      <a:lnTo>
                        <a:pt x="3024" y="1981"/>
                      </a:lnTo>
                      <a:lnTo>
                        <a:pt x="2409" y="0"/>
                      </a:lnTo>
                      <a:close/>
                    </a:path>
                  </a:pathLst>
                </a:custGeom>
                <a:solidFill>
                  <a:srgbClr val="DF9E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0"/>
                <p:cNvSpPr/>
                <p:nvPr/>
              </p:nvSpPr>
              <p:spPr>
                <a:xfrm>
                  <a:off x="3926546" y="2532751"/>
                  <a:ext cx="804195" cy="325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0" h="2481" extrusionOk="0">
                      <a:moveTo>
                        <a:pt x="3759" y="1"/>
                      </a:moveTo>
                      <a:cubicBezTo>
                        <a:pt x="2879" y="1"/>
                        <a:pt x="1787" y="192"/>
                        <a:pt x="652" y="856"/>
                      </a:cubicBezTo>
                      <a:cubicBezTo>
                        <a:pt x="652" y="856"/>
                        <a:pt x="0" y="1659"/>
                        <a:pt x="402" y="2480"/>
                      </a:cubicBezTo>
                      <a:lnTo>
                        <a:pt x="6129" y="2480"/>
                      </a:lnTo>
                      <a:lnTo>
                        <a:pt x="5745" y="348"/>
                      </a:lnTo>
                      <a:cubicBezTo>
                        <a:pt x="5745" y="348"/>
                        <a:pt x="4945" y="1"/>
                        <a:pt x="3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40"/>
                <p:cNvSpPr/>
                <p:nvPr/>
              </p:nvSpPr>
              <p:spPr>
                <a:xfrm>
                  <a:off x="4510465" y="2609890"/>
                  <a:ext cx="6035" cy="1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357" extrusionOk="0">
                      <a:moveTo>
                        <a:pt x="19" y="1"/>
                      </a:moveTo>
                      <a:cubicBezTo>
                        <a:pt x="10" y="1"/>
                        <a:pt x="1" y="19"/>
                        <a:pt x="1" y="28"/>
                      </a:cubicBezTo>
                      <a:lnTo>
                        <a:pt x="1" y="1330"/>
                      </a:lnTo>
                      <a:cubicBezTo>
                        <a:pt x="1" y="1348"/>
                        <a:pt x="10" y="1357"/>
                        <a:pt x="19" y="1357"/>
                      </a:cubicBezTo>
                      <a:cubicBezTo>
                        <a:pt x="37" y="1357"/>
                        <a:pt x="45" y="1348"/>
                        <a:pt x="45" y="1330"/>
                      </a:cubicBezTo>
                      <a:lnTo>
                        <a:pt x="45" y="28"/>
                      </a:lnTo>
                      <a:cubicBezTo>
                        <a:pt x="45" y="19"/>
                        <a:pt x="37" y="1"/>
                        <a:pt x="19" y="1"/>
                      </a:cubicBezTo>
                      <a:close/>
                    </a:path>
                  </a:pathLst>
                </a:custGeom>
                <a:solidFill>
                  <a:srgbClr val="343E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40"/>
                <p:cNvSpPr/>
                <p:nvPr/>
              </p:nvSpPr>
              <p:spPr>
                <a:xfrm>
                  <a:off x="4461401" y="2609890"/>
                  <a:ext cx="5904" cy="1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1357" extrusionOk="0">
                      <a:moveTo>
                        <a:pt x="27" y="1"/>
                      </a:moveTo>
                      <a:cubicBezTo>
                        <a:pt x="18" y="1"/>
                        <a:pt x="0" y="19"/>
                        <a:pt x="0" y="28"/>
                      </a:cubicBezTo>
                      <a:lnTo>
                        <a:pt x="0" y="1330"/>
                      </a:lnTo>
                      <a:cubicBezTo>
                        <a:pt x="0" y="1348"/>
                        <a:pt x="18" y="1357"/>
                        <a:pt x="27" y="1357"/>
                      </a:cubicBezTo>
                      <a:cubicBezTo>
                        <a:pt x="36" y="1357"/>
                        <a:pt x="45" y="1348"/>
                        <a:pt x="45" y="1330"/>
                      </a:cubicBezTo>
                      <a:lnTo>
                        <a:pt x="45" y="28"/>
                      </a:lnTo>
                      <a:cubicBezTo>
                        <a:pt x="45" y="19"/>
                        <a:pt x="36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343E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40"/>
                <p:cNvSpPr/>
                <p:nvPr/>
              </p:nvSpPr>
              <p:spPr>
                <a:xfrm>
                  <a:off x="4751590" y="1900817"/>
                  <a:ext cx="1396386" cy="9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4" h="7298" extrusionOk="0">
                      <a:moveTo>
                        <a:pt x="7937" y="0"/>
                      </a:moveTo>
                      <a:cubicBezTo>
                        <a:pt x="7712" y="0"/>
                        <a:pt x="7485" y="32"/>
                        <a:pt x="7262" y="98"/>
                      </a:cubicBezTo>
                      <a:cubicBezTo>
                        <a:pt x="5603" y="597"/>
                        <a:pt x="2516" y="1712"/>
                        <a:pt x="1" y="3666"/>
                      </a:cubicBezTo>
                      <a:lnTo>
                        <a:pt x="1606" y="7297"/>
                      </a:lnTo>
                      <a:cubicBezTo>
                        <a:pt x="1606" y="7297"/>
                        <a:pt x="6085" y="6351"/>
                        <a:pt x="9207" y="4398"/>
                      </a:cubicBezTo>
                      <a:cubicBezTo>
                        <a:pt x="10295" y="3720"/>
                        <a:pt x="10643" y="2292"/>
                        <a:pt x="10001" y="1186"/>
                      </a:cubicBezTo>
                      <a:cubicBezTo>
                        <a:pt x="9992" y="1168"/>
                        <a:pt x="9974" y="1150"/>
                        <a:pt x="9965" y="1142"/>
                      </a:cubicBezTo>
                      <a:cubicBezTo>
                        <a:pt x="9532" y="415"/>
                        <a:pt x="8749" y="0"/>
                        <a:pt x="793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40"/>
                <p:cNvSpPr/>
                <p:nvPr/>
              </p:nvSpPr>
              <p:spPr>
                <a:xfrm>
                  <a:off x="4294004" y="2440264"/>
                  <a:ext cx="474121" cy="420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" h="3203" extrusionOk="0">
                      <a:moveTo>
                        <a:pt x="955" y="0"/>
                      </a:moveTo>
                      <a:lnTo>
                        <a:pt x="0" y="2632"/>
                      </a:lnTo>
                      <a:lnTo>
                        <a:pt x="2614" y="3203"/>
                      </a:lnTo>
                      <a:lnTo>
                        <a:pt x="3614" y="1695"/>
                      </a:lnTo>
                      <a:lnTo>
                        <a:pt x="955" y="0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40"/>
                <p:cNvSpPr/>
                <p:nvPr/>
              </p:nvSpPr>
              <p:spPr>
                <a:xfrm>
                  <a:off x="4616990" y="2510187"/>
                  <a:ext cx="744503" cy="348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5" h="2653" extrusionOk="0">
                      <a:moveTo>
                        <a:pt x="3022" y="0"/>
                      </a:moveTo>
                      <a:cubicBezTo>
                        <a:pt x="1474" y="0"/>
                        <a:pt x="384" y="636"/>
                        <a:pt x="384" y="636"/>
                      </a:cubicBezTo>
                      <a:lnTo>
                        <a:pt x="1" y="2652"/>
                      </a:lnTo>
                      <a:lnTo>
                        <a:pt x="5674" y="2652"/>
                      </a:lnTo>
                      <a:cubicBezTo>
                        <a:pt x="5318" y="1073"/>
                        <a:pt x="4988" y="359"/>
                        <a:pt x="4988" y="359"/>
                      </a:cubicBezTo>
                      <a:cubicBezTo>
                        <a:pt x="4288" y="96"/>
                        <a:pt x="3621" y="0"/>
                        <a:pt x="30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40"/>
                <p:cNvSpPr/>
                <p:nvPr/>
              </p:nvSpPr>
              <p:spPr>
                <a:xfrm>
                  <a:off x="4831221" y="2609890"/>
                  <a:ext cx="5904" cy="1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1357" extrusionOk="0">
                      <a:moveTo>
                        <a:pt x="27" y="1"/>
                      </a:moveTo>
                      <a:cubicBezTo>
                        <a:pt x="9" y="1"/>
                        <a:pt x="0" y="19"/>
                        <a:pt x="0" y="28"/>
                      </a:cubicBezTo>
                      <a:lnTo>
                        <a:pt x="0" y="1330"/>
                      </a:lnTo>
                      <a:cubicBezTo>
                        <a:pt x="0" y="1348"/>
                        <a:pt x="9" y="1357"/>
                        <a:pt x="27" y="1357"/>
                      </a:cubicBezTo>
                      <a:cubicBezTo>
                        <a:pt x="36" y="1357"/>
                        <a:pt x="45" y="1348"/>
                        <a:pt x="45" y="1330"/>
                      </a:cubicBezTo>
                      <a:lnTo>
                        <a:pt x="45" y="28"/>
                      </a:lnTo>
                      <a:cubicBezTo>
                        <a:pt x="45" y="19"/>
                        <a:pt x="36" y="1"/>
                        <a:pt x="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40"/>
                <p:cNvSpPr/>
                <p:nvPr/>
              </p:nvSpPr>
              <p:spPr>
                <a:xfrm>
                  <a:off x="4880285" y="2609890"/>
                  <a:ext cx="6035" cy="17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357" extrusionOk="0">
                      <a:moveTo>
                        <a:pt x="19" y="1"/>
                      </a:moveTo>
                      <a:cubicBezTo>
                        <a:pt x="10" y="1"/>
                        <a:pt x="1" y="19"/>
                        <a:pt x="1" y="28"/>
                      </a:cubicBezTo>
                      <a:lnTo>
                        <a:pt x="1" y="1330"/>
                      </a:lnTo>
                      <a:cubicBezTo>
                        <a:pt x="1" y="1348"/>
                        <a:pt x="10" y="1357"/>
                        <a:pt x="19" y="1357"/>
                      </a:cubicBezTo>
                      <a:cubicBezTo>
                        <a:pt x="37" y="1357"/>
                        <a:pt x="46" y="1348"/>
                        <a:pt x="46" y="1330"/>
                      </a:cubicBezTo>
                      <a:lnTo>
                        <a:pt x="46" y="28"/>
                      </a:lnTo>
                      <a:cubicBezTo>
                        <a:pt x="46" y="19"/>
                        <a:pt x="37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40"/>
                <p:cNvSpPr/>
                <p:nvPr/>
              </p:nvSpPr>
              <p:spPr>
                <a:xfrm>
                  <a:off x="3199762" y="1900817"/>
                  <a:ext cx="1397567" cy="9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3" h="7298" extrusionOk="0">
                      <a:moveTo>
                        <a:pt x="2711" y="0"/>
                      </a:moveTo>
                      <a:cubicBezTo>
                        <a:pt x="1895" y="0"/>
                        <a:pt x="1111" y="415"/>
                        <a:pt x="678" y="1142"/>
                      </a:cubicBezTo>
                      <a:cubicBezTo>
                        <a:pt x="669" y="1150"/>
                        <a:pt x="660" y="1168"/>
                        <a:pt x="652" y="1186"/>
                      </a:cubicBezTo>
                      <a:cubicBezTo>
                        <a:pt x="0" y="2292"/>
                        <a:pt x="348" y="3720"/>
                        <a:pt x="1437" y="4398"/>
                      </a:cubicBezTo>
                      <a:cubicBezTo>
                        <a:pt x="4559" y="6351"/>
                        <a:pt x="9037" y="7297"/>
                        <a:pt x="9037" y="7297"/>
                      </a:cubicBezTo>
                      <a:lnTo>
                        <a:pt x="10652" y="3666"/>
                      </a:lnTo>
                      <a:cubicBezTo>
                        <a:pt x="8136" y="1712"/>
                        <a:pt x="5041" y="597"/>
                        <a:pt x="3390" y="98"/>
                      </a:cubicBezTo>
                      <a:cubicBezTo>
                        <a:pt x="3166" y="32"/>
                        <a:pt x="2937" y="0"/>
                        <a:pt x="27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40"/>
                <p:cNvSpPr/>
                <p:nvPr/>
              </p:nvSpPr>
              <p:spPr>
                <a:xfrm>
                  <a:off x="5189365" y="1400989"/>
                  <a:ext cx="594553" cy="67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2" h="5138" extrusionOk="0">
                      <a:moveTo>
                        <a:pt x="1624" y="0"/>
                      </a:moveTo>
                      <a:lnTo>
                        <a:pt x="0" y="2677"/>
                      </a:lnTo>
                      <a:lnTo>
                        <a:pt x="1401" y="4684"/>
                      </a:lnTo>
                      <a:cubicBezTo>
                        <a:pt x="1608" y="4977"/>
                        <a:pt x="1941" y="5137"/>
                        <a:pt x="2281" y="5137"/>
                      </a:cubicBezTo>
                      <a:cubicBezTo>
                        <a:pt x="2468" y="5137"/>
                        <a:pt x="2657" y="5089"/>
                        <a:pt x="2828" y="4987"/>
                      </a:cubicBezTo>
                      <a:cubicBezTo>
                        <a:pt x="3479" y="4782"/>
                        <a:pt x="4532" y="4140"/>
                        <a:pt x="3863" y="2980"/>
                      </a:cubicBezTo>
                      <a:lnTo>
                        <a:pt x="1624" y="0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40"/>
                <p:cNvSpPr/>
                <p:nvPr/>
              </p:nvSpPr>
              <p:spPr>
                <a:xfrm>
                  <a:off x="4767988" y="1791931"/>
                  <a:ext cx="730466" cy="364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2775" extrusionOk="0">
                      <a:moveTo>
                        <a:pt x="3988" y="0"/>
                      </a:moveTo>
                      <a:lnTo>
                        <a:pt x="1" y="2774"/>
                      </a:lnTo>
                      <a:lnTo>
                        <a:pt x="1892" y="2774"/>
                      </a:lnTo>
                      <a:cubicBezTo>
                        <a:pt x="1945" y="2774"/>
                        <a:pt x="5567" y="2159"/>
                        <a:pt x="5567" y="2159"/>
                      </a:cubicBezTo>
                      <a:lnTo>
                        <a:pt x="3988" y="0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40"/>
                <p:cNvSpPr/>
                <p:nvPr/>
              </p:nvSpPr>
              <p:spPr>
                <a:xfrm>
                  <a:off x="3571943" y="1400989"/>
                  <a:ext cx="594684" cy="67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3" h="5138" extrusionOk="0">
                      <a:moveTo>
                        <a:pt x="2908" y="0"/>
                      </a:moveTo>
                      <a:lnTo>
                        <a:pt x="660" y="2980"/>
                      </a:lnTo>
                      <a:cubicBezTo>
                        <a:pt x="0" y="4140"/>
                        <a:pt x="1053" y="4782"/>
                        <a:pt x="1704" y="4987"/>
                      </a:cubicBezTo>
                      <a:cubicBezTo>
                        <a:pt x="1875" y="5089"/>
                        <a:pt x="2064" y="5137"/>
                        <a:pt x="2251" y="5137"/>
                      </a:cubicBezTo>
                      <a:cubicBezTo>
                        <a:pt x="2591" y="5137"/>
                        <a:pt x="2924" y="4977"/>
                        <a:pt x="3131" y="4684"/>
                      </a:cubicBezTo>
                      <a:lnTo>
                        <a:pt x="4532" y="2730"/>
                      </a:lnTo>
                      <a:lnTo>
                        <a:pt x="2908" y="0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40"/>
                <p:cNvSpPr/>
                <p:nvPr/>
              </p:nvSpPr>
              <p:spPr>
                <a:xfrm>
                  <a:off x="3856360" y="1791931"/>
                  <a:ext cx="731515" cy="364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775" extrusionOk="0">
                      <a:moveTo>
                        <a:pt x="1588" y="0"/>
                      </a:moveTo>
                      <a:lnTo>
                        <a:pt x="0" y="2159"/>
                      </a:lnTo>
                      <a:cubicBezTo>
                        <a:pt x="0" y="2159"/>
                        <a:pt x="3622" y="2774"/>
                        <a:pt x="3684" y="2774"/>
                      </a:cubicBezTo>
                      <a:lnTo>
                        <a:pt x="5576" y="2774"/>
                      </a:lnTo>
                      <a:lnTo>
                        <a:pt x="1588" y="0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40"/>
                <p:cNvSpPr/>
                <p:nvPr/>
              </p:nvSpPr>
              <p:spPr>
                <a:xfrm>
                  <a:off x="3773186" y="1142155"/>
                  <a:ext cx="1789563" cy="97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1" h="7398" extrusionOk="0">
                      <a:moveTo>
                        <a:pt x="6924" y="0"/>
                      </a:moveTo>
                      <a:cubicBezTo>
                        <a:pt x="6862" y="0"/>
                        <a:pt x="6799" y="1"/>
                        <a:pt x="6736" y="2"/>
                      </a:cubicBezTo>
                      <a:cubicBezTo>
                        <a:pt x="946" y="91"/>
                        <a:pt x="1" y="3552"/>
                        <a:pt x="1" y="3552"/>
                      </a:cubicBezTo>
                      <a:lnTo>
                        <a:pt x="3069" y="4828"/>
                      </a:lnTo>
                      <a:lnTo>
                        <a:pt x="3168" y="7397"/>
                      </a:lnTo>
                      <a:lnTo>
                        <a:pt x="10822" y="7397"/>
                      </a:lnTo>
                      <a:lnTo>
                        <a:pt x="10822" y="4775"/>
                      </a:lnTo>
                      <a:lnTo>
                        <a:pt x="13641" y="3160"/>
                      </a:lnTo>
                      <a:cubicBezTo>
                        <a:pt x="13641" y="3160"/>
                        <a:pt x="11944" y="0"/>
                        <a:pt x="69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40"/>
                <p:cNvSpPr/>
                <p:nvPr/>
              </p:nvSpPr>
              <p:spPr>
                <a:xfrm>
                  <a:off x="4174623" y="1570616"/>
                  <a:ext cx="1005440" cy="601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4" h="4587" extrusionOk="0">
                      <a:moveTo>
                        <a:pt x="1" y="1"/>
                      </a:moveTo>
                      <a:lnTo>
                        <a:pt x="1" y="4586"/>
                      </a:lnTo>
                      <a:lnTo>
                        <a:pt x="7664" y="4586"/>
                      </a:lnTo>
                      <a:lnTo>
                        <a:pt x="766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40"/>
                <p:cNvSpPr/>
                <p:nvPr/>
              </p:nvSpPr>
              <p:spPr>
                <a:xfrm>
                  <a:off x="4174623" y="2135744"/>
                  <a:ext cx="1005440" cy="62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4" h="474" extrusionOk="0">
                      <a:moveTo>
                        <a:pt x="1" y="0"/>
                      </a:moveTo>
                      <a:lnTo>
                        <a:pt x="1" y="473"/>
                      </a:lnTo>
                      <a:lnTo>
                        <a:pt x="7664" y="473"/>
                      </a:lnTo>
                      <a:lnTo>
                        <a:pt x="766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40"/>
                <p:cNvSpPr/>
                <p:nvPr/>
              </p:nvSpPr>
              <p:spPr>
                <a:xfrm>
                  <a:off x="4619352" y="1788389"/>
                  <a:ext cx="114791" cy="115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" h="884" extrusionOk="0">
                      <a:moveTo>
                        <a:pt x="839" y="45"/>
                      </a:moveTo>
                      <a:lnTo>
                        <a:pt x="839" y="839"/>
                      </a:lnTo>
                      <a:lnTo>
                        <a:pt x="45" y="839"/>
                      </a:lnTo>
                      <a:lnTo>
                        <a:pt x="45" y="45"/>
                      </a:lnTo>
                      <a:close/>
                      <a:moveTo>
                        <a:pt x="27" y="0"/>
                      </a:moveTo>
                      <a:cubicBezTo>
                        <a:pt x="9" y="0"/>
                        <a:pt x="1" y="9"/>
                        <a:pt x="1" y="27"/>
                      </a:cubicBezTo>
                      <a:lnTo>
                        <a:pt x="1" y="857"/>
                      </a:lnTo>
                      <a:cubicBezTo>
                        <a:pt x="1" y="874"/>
                        <a:pt x="9" y="883"/>
                        <a:pt x="27" y="883"/>
                      </a:cubicBezTo>
                      <a:lnTo>
                        <a:pt x="857" y="883"/>
                      </a:lnTo>
                      <a:cubicBezTo>
                        <a:pt x="866" y="883"/>
                        <a:pt x="875" y="874"/>
                        <a:pt x="875" y="857"/>
                      </a:cubicBezTo>
                      <a:lnTo>
                        <a:pt x="875" y="27"/>
                      </a:lnTo>
                      <a:cubicBezTo>
                        <a:pt x="875" y="9"/>
                        <a:pt x="866" y="0"/>
                        <a:pt x="8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40"/>
                <p:cNvSpPr/>
                <p:nvPr/>
              </p:nvSpPr>
              <p:spPr>
                <a:xfrm>
                  <a:off x="4215554" y="1616269"/>
                  <a:ext cx="923578" cy="4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37" extrusionOk="0">
                      <a:moveTo>
                        <a:pt x="19" y="1"/>
                      </a:moveTo>
                      <a:cubicBezTo>
                        <a:pt x="10" y="1"/>
                        <a:pt x="1" y="10"/>
                        <a:pt x="1" y="19"/>
                      </a:cubicBezTo>
                      <a:cubicBezTo>
                        <a:pt x="1" y="28"/>
                        <a:pt x="10" y="37"/>
                        <a:pt x="19" y="37"/>
                      </a:cubicBezTo>
                      <a:lnTo>
                        <a:pt x="7013" y="37"/>
                      </a:lnTo>
                      <a:cubicBezTo>
                        <a:pt x="7031" y="37"/>
                        <a:pt x="7039" y="28"/>
                        <a:pt x="7039" y="19"/>
                      </a:cubicBezTo>
                      <a:cubicBezTo>
                        <a:pt x="7039" y="10"/>
                        <a:pt x="7031" y="1"/>
                        <a:pt x="7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40"/>
                <p:cNvSpPr/>
                <p:nvPr/>
              </p:nvSpPr>
              <p:spPr>
                <a:xfrm>
                  <a:off x="4402891" y="1141105"/>
                  <a:ext cx="486977" cy="171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2" h="1304" extrusionOk="0">
                      <a:moveTo>
                        <a:pt x="1856" y="1"/>
                      </a:moveTo>
                      <a:cubicBezTo>
                        <a:pt x="830" y="1"/>
                        <a:pt x="0" y="295"/>
                        <a:pt x="0" y="652"/>
                      </a:cubicBezTo>
                      <a:cubicBezTo>
                        <a:pt x="0" y="1018"/>
                        <a:pt x="830" y="1303"/>
                        <a:pt x="1856" y="1303"/>
                      </a:cubicBezTo>
                      <a:cubicBezTo>
                        <a:pt x="2882" y="1303"/>
                        <a:pt x="3711" y="1018"/>
                        <a:pt x="3711" y="652"/>
                      </a:cubicBezTo>
                      <a:cubicBezTo>
                        <a:pt x="3711" y="295"/>
                        <a:pt x="2882" y="1"/>
                        <a:pt x="1856" y="1"/>
                      </a:cubicBez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40"/>
                <p:cNvSpPr/>
                <p:nvPr/>
              </p:nvSpPr>
              <p:spPr>
                <a:xfrm>
                  <a:off x="4531587" y="760790"/>
                  <a:ext cx="231813" cy="484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" h="3694" extrusionOk="0">
                      <a:moveTo>
                        <a:pt x="0" y="1"/>
                      </a:moveTo>
                      <a:lnTo>
                        <a:pt x="0" y="3694"/>
                      </a:lnTo>
                      <a:lnTo>
                        <a:pt x="1767" y="3230"/>
                      </a:lnTo>
                      <a:lnTo>
                        <a:pt x="1767" y="1"/>
                      </a:ln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40"/>
                <p:cNvSpPr/>
                <p:nvPr/>
              </p:nvSpPr>
              <p:spPr>
                <a:xfrm>
                  <a:off x="4358418" y="638129"/>
                  <a:ext cx="478712" cy="4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9" h="3313" extrusionOk="0">
                      <a:moveTo>
                        <a:pt x="2027" y="1"/>
                      </a:moveTo>
                      <a:cubicBezTo>
                        <a:pt x="1426" y="1"/>
                        <a:pt x="868" y="376"/>
                        <a:pt x="669" y="971"/>
                      </a:cubicBezTo>
                      <a:cubicBezTo>
                        <a:pt x="669" y="971"/>
                        <a:pt x="0" y="2631"/>
                        <a:pt x="330" y="3094"/>
                      </a:cubicBezTo>
                      <a:cubicBezTo>
                        <a:pt x="448" y="3260"/>
                        <a:pt x="717" y="3313"/>
                        <a:pt x="1015" y="3313"/>
                      </a:cubicBezTo>
                      <a:cubicBezTo>
                        <a:pt x="1553" y="3313"/>
                        <a:pt x="2186" y="3139"/>
                        <a:pt x="2186" y="3139"/>
                      </a:cubicBezTo>
                      <a:lnTo>
                        <a:pt x="3390" y="2586"/>
                      </a:lnTo>
                      <a:cubicBezTo>
                        <a:pt x="3649" y="1828"/>
                        <a:pt x="3247" y="329"/>
                        <a:pt x="2498" y="79"/>
                      </a:cubicBezTo>
                      <a:cubicBezTo>
                        <a:pt x="2342" y="26"/>
                        <a:pt x="2183" y="1"/>
                        <a:pt x="2027" y="1"/>
                      </a:cubicBez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40"/>
                <p:cNvSpPr/>
                <p:nvPr/>
              </p:nvSpPr>
              <p:spPr>
                <a:xfrm>
                  <a:off x="4370372" y="829750"/>
                  <a:ext cx="73860" cy="97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" h="742" extrusionOk="0">
                      <a:moveTo>
                        <a:pt x="563" y="1"/>
                      </a:moveTo>
                      <a:cubicBezTo>
                        <a:pt x="563" y="1"/>
                        <a:pt x="562" y="1"/>
                        <a:pt x="562" y="1"/>
                      </a:cubicBezTo>
                      <a:lnTo>
                        <a:pt x="562" y="1"/>
                      </a:lnTo>
                      <a:cubicBezTo>
                        <a:pt x="563" y="1"/>
                        <a:pt x="563" y="1"/>
                        <a:pt x="563" y="1"/>
                      </a:cubicBezTo>
                      <a:close/>
                      <a:moveTo>
                        <a:pt x="562" y="1"/>
                      </a:moveTo>
                      <a:cubicBezTo>
                        <a:pt x="539" y="13"/>
                        <a:pt x="36" y="271"/>
                        <a:pt x="28" y="384"/>
                      </a:cubicBezTo>
                      <a:cubicBezTo>
                        <a:pt x="1" y="518"/>
                        <a:pt x="402" y="741"/>
                        <a:pt x="402" y="741"/>
                      </a:cubicBezTo>
                      <a:cubicBezTo>
                        <a:pt x="402" y="741"/>
                        <a:pt x="541" y="21"/>
                        <a:pt x="562" y="1"/>
                      </a:cubicBezTo>
                      <a:close/>
                    </a:path>
                  </a:pathLst>
                </a:custGeom>
                <a:solidFill>
                  <a:srgbClr val="7F49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40"/>
                <p:cNvSpPr/>
                <p:nvPr/>
              </p:nvSpPr>
              <p:spPr>
                <a:xfrm>
                  <a:off x="4502332" y="1059244"/>
                  <a:ext cx="112430" cy="18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144" extrusionOk="0">
                      <a:moveTo>
                        <a:pt x="830" y="0"/>
                      </a:moveTo>
                      <a:cubicBezTo>
                        <a:pt x="670" y="27"/>
                        <a:pt x="215" y="90"/>
                        <a:pt x="27" y="99"/>
                      </a:cubicBezTo>
                      <a:cubicBezTo>
                        <a:pt x="9" y="99"/>
                        <a:pt x="0" y="108"/>
                        <a:pt x="0" y="125"/>
                      </a:cubicBezTo>
                      <a:cubicBezTo>
                        <a:pt x="0" y="134"/>
                        <a:pt x="18" y="143"/>
                        <a:pt x="27" y="143"/>
                      </a:cubicBezTo>
                      <a:cubicBezTo>
                        <a:pt x="215" y="134"/>
                        <a:pt x="670" y="72"/>
                        <a:pt x="839" y="45"/>
                      </a:cubicBezTo>
                      <a:cubicBezTo>
                        <a:pt x="857" y="45"/>
                        <a:pt x="857" y="27"/>
                        <a:pt x="857" y="18"/>
                      </a:cubicBezTo>
                      <a:cubicBezTo>
                        <a:pt x="857" y="9"/>
                        <a:pt x="848" y="0"/>
                        <a:pt x="8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40"/>
                <p:cNvSpPr/>
                <p:nvPr/>
              </p:nvSpPr>
              <p:spPr>
                <a:xfrm>
                  <a:off x="4481234" y="807068"/>
                  <a:ext cx="44624" cy="39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" h="1081" extrusionOk="0">
                      <a:moveTo>
                        <a:pt x="609" y="0"/>
                      </a:moveTo>
                      <a:cubicBezTo>
                        <a:pt x="530" y="0"/>
                        <a:pt x="451" y="17"/>
                        <a:pt x="375" y="52"/>
                      </a:cubicBezTo>
                      <a:cubicBezTo>
                        <a:pt x="108" y="186"/>
                        <a:pt x="1" y="507"/>
                        <a:pt x="126" y="775"/>
                      </a:cubicBezTo>
                      <a:cubicBezTo>
                        <a:pt x="221" y="966"/>
                        <a:pt x="413" y="1080"/>
                        <a:pt x="613" y="1080"/>
                      </a:cubicBezTo>
                      <a:cubicBezTo>
                        <a:pt x="692" y="1080"/>
                        <a:pt x="772" y="1062"/>
                        <a:pt x="848" y="1024"/>
                      </a:cubicBezTo>
                      <a:cubicBezTo>
                        <a:pt x="1116" y="891"/>
                        <a:pt x="1223" y="570"/>
                        <a:pt x="1098" y="302"/>
                      </a:cubicBezTo>
                      <a:cubicBezTo>
                        <a:pt x="1002" y="110"/>
                        <a:pt x="809" y="0"/>
                        <a:pt x="6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40"/>
                <p:cNvSpPr/>
                <p:nvPr/>
              </p:nvSpPr>
              <p:spPr>
                <a:xfrm>
                  <a:off x="4402906" y="937306"/>
                  <a:ext cx="96401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224" extrusionOk="0">
                      <a:moveTo>
                        <a:pt x="420" y="0"/>
                      </a:moveTo>
                      <a:cubicBezTo>
                        <a:pt x="411" y="0"/>
                        <a:pt x="402" y="9"/>
                        <a:pt x="393" y="18"/>
                      </a:cubicBezTo>
                      <a:cubicBezTo>
                        <a:pt x="375" y="90"/>
                        <a:pt x="322" y="152"/>
                        <a:pt x="250" y="170"/>
                      </a:cubicBezTo>
                      <a:cubicBezTo>
                        <a:pt x="234" y="174"/>
                        <a:pt x="218" y="175"/>
                        <a:pt x="202" y="175"/>
                      </a:cubicBezTo>
                      <a:cubicBezTo>
                        <a:pt x="139" y="175"/>
                        <a:pt x="81" y="148"/>
                        <a:pt x="45" y="99"/>
                      </a:cubicBezTo>
                      <a:cubicBezTo>
                        <a:pt x="41" y="94"/>
                        <a:pt x="34" y="92"/>
                        <a:pt x="27" y="92"/>
                      </a:cubicBezTo>
                      <a:cubicBezTo>
                        <a:pt x="21" y="92"/>
                        <a:pt x="14" y="94"/>
                        <a:pt x="10" y="99"/>
                      </a:cubicBezTo>
                      <a:cubicBezTo>
                        <a:pt x="1" y="99"/>
                        <a:pt x="1" y="116"/>
                        <a:pt x="10" y="125"/>
                      </a:cubicBezTo>
                      <a:cubicBezTo>
                        <a:pt x="54" y="188"/>
                        <a:pt x="126" y="223"/>
                        <a:pt x="197" y="223"/>
                      </a:cubicBezTo>
                      <a:cubicBezTo>
                        <a:pt x="224" y="223"/>
                        <a:pt x="242" y="215"/>
                        <a:pt x="259" y="215"/>
                      </a:cubicBezTo>
                      <a:cubicBezTo>
                        <a:pt x="349" y="188"/>
                        <a:pt x="420" y="116"/>
                        <a:pt x="438" y="27"/>
                      </a:cubicBezTo>
                      <a:cubicBezTo>
                        <a:pt x="438" y="18"/>
                        <a:pt x="438" y="0"/>
                        <a:pt x="4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40"/>
                <p:cNvSpPr/>
                <p:nvPr/>
              </p:nvSpPr>
              <p:spPr>
                <a:xfrm>
                  <a:off x="4697802" y="893553"/>
                  <a:ext cx="52738" cy="64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88" extrusionOk="0">
                      <a:moveTo>
                        <a:pt x="240" y="1"/>
                      </a:moveTo>
                      <a:cubicBezTo>
                        <a:pt x="170" y="1"/>
                        <a:pt x="86" y="24"/>
                        <a:pt x="18" y="50"/>
                      </a:cubicBezTo>
                      <a:cubicBezTo>
                        <a:pt x="9" y="50"/>
                        <a:pt x="0" y="59"/>
                        <a:pt x="9" y="77"/>
                      </a:cubicBezTo>
                      <a:cubicBezTo>
                        <a:pt x="9" y="83"/>
                        <a:pt x="18" y="90"/>
                        <a:pt x="26" y="90"/>
                      </a:cubicBezTo>
                      <a:cubicBezTo>
                        <a:pt x="30" y="90"/>
                        <a:pt x="33" y="89"/>
                        <a:pt x="36" y="86"/>
                      </a:cubicBezTo>
                      <a:cubicBezTo>
                        <a:pt x="101" y="58"/>
                        <a:pt x="167" y="45"/>
                        <a:pt x="220" y="45"/>
                      </a:cubicBezTo>
                      <a:cubicBezTo>
                        <a:pt x="269" y="45"/>
                        <a:pt x="309" y="56"/>
                        <a:pt x="330" y="77"/>
                      </a:cubicBezTo>
                      <a:cubicBezTo>
                        <a:pt x="348" y="95"/>
                        <a:pt x="357" y="122"/>
                        <a:pt x="357" y="157"/>
                      </a:cubicBezTo>
                      <a:cubicBezTo>
                        <a:pt x="357" y="246"/>
                        <a:pt x="286" y="362"/>
                        <a:pt x="188" y="452"/>
                      </a:cubicBezTo>
                      <a:cubicBezTo>
                        <a:pt x="179" y="461"/>
                        <a:pt x="179" y="478"/>
                        <a:pt x="188" y="487"/>
                      </a:cubicBezTo>
                      <a:lnTo>
                        <a:pt x="214" y="487"/>
                      </a:lnTo>
                      <a:cubicBezTo>
                        <a:pt x="330" y="380"/>
                        <a:pt x="402" y="264"/>
                        <a:pt x="402" y="157"/>
                      </a:cubicBezTo>
                      <a:cubicBezTo>
                        <a:pt x="402" y="113"/>
                        <a:pt x="384" y="68"/>
                        <a:pt x="357" y="41"/>
                      </a:cubicBezTo>
                      <a:cubicBezTo>
                        <a:pt x="331" y="12"/>
                        <a:pt x="289" y="1"/>
                        <a:pt x="2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40"/>
                <p:cNvSpPr/>
                <p:nvPr/>
              </p:nvSpPr>
              <p:spPr>
                <a:xfrm>
                  <a:off x="4471896" y="606119"/>
                  <a:ext cx="416791" cy="41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" h="3179" extrusionOk="0">
                      <a:moveTo>
                        <a:pt x="1300" y="0"/>
                      </a:moveTo>
                      <a:cubicBezTo>
                        <a:pt x="1210" y="0"/>
                        <a:pt x="1139" y="6"/>
                        <a:pt x="1098" y="11"/>
                      </a:cubicBezTo>
                      <a:cubicBezTo>
                        <a:pt x="500" y="91"/>
                        <a:pt x="0" y="493"/>
                        <a:pt x="72" y="689"/>
                      </a:cubicBezTo>
                      <a:cubicBezTo>
                        <a:pt x="125" y="850"/>
                        <a:pt x="759" y="858"/>
                        <a:pt x="946" y="876"/>
                      </a:cubicBezTo>
                      <a:cubicBezTo>
                        <a:pt x="1392" y="921"/>
                        <a:pt x="1606" y="858"/>
                        <a:pt x="1687" y="992"/>
                      </a:cubicBezTo>
                      <a:cubicBezTo>
                        <a:pt x="1767" y="1117"/>
                        <a:pt x="1562" y="1269"/>
                        <a:pt x="1464" y="1652"/>
                      </a:cubicBezTo>
                      <a:cubicBezTo>
                        <a:pt x="1392" y="1929"/>
                        <a:pt x="1437" y="2161"/>
                        <a:pt x="1464" y="2313"/>
                      </a:cubicBezTo>
                      <a:cubicBezTo>
                        <a:pt x="1553" y="2063"/>
                        <a:pt x="1767" y="1902"/>
                        <a:pt x="1981" y="1902"/>
                      </a:cubicBezTo>
                      <a:cubicBezTo>
                        <a:pt x="2195" y="1902"/>
                        <a:pt x="2311" y="2072"/>
                        <a:pt x="2365" y="2214"/>
                      </a:cubicBezTo>
                      <a:cubicBezTo>
                        <a:pt x="2481" y="2553"/>
                        <a:pt x="2258" y="2901"/>
                        <a:pt x="1990" y="3053"/>
                      </a:cubicBezTo>
                      <a:cubicBezTo>
                        <a:pt x="2057" y="3120"/>
                        <a:pt x="2241" y="3179"/>
                        <a:pt x="2352" y="3179"/>
                      </a:cubicBezTo>
                      <a:cubicBezTo>
                        <a:pt x="2359" y="3179"/>
                        <a:pt x="2367" y="3178"/>
                        <a:pt x="2373" y="3178"/>
                      </a:cubicBezTo>
                      <a:cubicBezTo>
                        <a:pt x="2695" y="3151"/>
                        <a:pt x="2989" y="2357"/>
                        <a:pt x="3016" y="2214"/>
                      </a:cubicBezTo>
                      <a:cubicBezTo>
                        <a:pt x="3105" y="1742"/>
                        <a:pt x="3176" y="1287"/>
                        <a:pt x="2811" y="716"/>
                      </a:cubicBezTo>
                      <a:cubicBezTo>
                        <a:pt x="2407" y="96"/>
                        <a:pt x="167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E538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40"/>
                <p:cNvSpPr/>
                <p:nvPr/>
              </p:nvSpPr>
              <p:spPr>
                <a:xfrm>
                  <a:off x="4838174" y="610973"/>
                  <a:ext cx="171072" cy="16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" h="1295" extrusionOk="0">
                      <a:moveTo>
                        <a:pt x="652" y="1"/>
                      </a:moveTo>
                      <a:cubicBezTo>
                        <a:pt x="295" y="1"/>
                        <a:pt x="1" y="286"/>
                        <a:pt x="1" y="652"/>
                      </a:cubicBezTo>
                      <a:cubicBezTo>
                        <a:pt x="1" y="1009"/>
                        <a:pt x="295" y="1294"/>
                        <a:pt x="652" y="1294"/>
                      </a:cubicBezTo>
                      <a:cubicBezTo>
                        <a:pt x="1009" y="1294"/>
                        <a:pt x="1303" y="1009"/>
                        <a:pt x="1303" y="652"/>
                      </a:cubicBezTo>
                      <a:cubicBezTo>
                        <a:pt x="1303" y="286"/>
                        <a:pt x="1009" y="1"/>
                        <a:pt x="652" y="1"/>
                      </a:cubicBezTo>
                      <a:close/>
                    </a:path>
                  </a:pathLst>
                </a:custGeom>
                <a:solidFill>
                  <a:srgbClr val="E538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40"/>
                <p:cNvSpPr/>
                <p:nvPr/>
              </p:nvSpPr>
              <p:spPr>
                <a:xfrm>
                  <a:off x="4844077" y="642589"/>
                  <a:ext cx="175663" cy="17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" h="1348" extrusionOk="0">
                      <a:moveTo>
                        <a:pt x="669" y="45"/>
                      </a:moveTo>
                      <a:cubicBezTo>
                        <a:pt x="1017" y="45"/>
                        <a:pt x="1294" y="331"/>
                        <a:pt x="1294" y="670"/>
                      </a:cubicBezTo>
                      <a:cubicBezTo>
                        <a:pt x="1294" y="1018"/>
                        <a:pt x="1017" y="1303"/>
                        <a:pt x="669" y="1303"/>
                      </a:cubicBezTo>
                      <a:cubicBezTo>
                        <a:pt x="322" y="1303"/>
                        <a:pt x="36" y="1018"/>
                        <a:pt x="36" y="670"/>
                      </a:cubicBezTo>
                      <a:cubicBezTo>
                        <a:pt x="36" y="331"/>
                        <a:pt x="322" y="45"/>
                        <a:pt x="669" y="45"/>
                      </a:cubicBezTo>
                      <a:close/>
                      <a:moveTo>
                        <a:pt x="669" y="1"/>
                      </a:moveTo>
                      <a:cubicBezTo>
                        <a:pt x="295" y="1"/>
                        <a:pt x="0" y="304"/>
                        <a:pt x="0" y="670"/>
                      </a:cubicBezTo>
                      <a:cubicBezTo>
                        <a:pt x="0" y="1044"/>
                        <a:pt x="295" y="1348"/>
                        <a:pt x="669" y="1348"/>
                      </a:cubicBezTo>
                      <a:cubicBezTo>
                        <a:pt x="1035" y="1348"/>
                        <a:pt x="1339" y="1044"/>
                        <a:pt x="1339" y="670"/>
                      </a:cubicBezTo>
                      <a:cubicBezTo>
                        <a:pt x="1339" y="304"/>
                        <a:pt x="1035" y="1"/>
                        <a:pt x="669" y="1"/>
                      </a:cubicBezTo>
                      <a:close/>
                    </a:path>
                  </a:pathLst>
                </a:custGeom>
                <a:solidFill>
                  <a:srgbClr val="E538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8" name="Google Shape;578;p40"/>
              <p:cNvGrpSpPr/>
              <p:nvPr/>
            </p:nvGrpSpPr>
            <p:grpSpPr>
              <a:xfrm>
                <a:off x="2544204" y="984448"/>
                <a:ext cx="2211637" cy="835036"/>
                <a:chOff x="6055582" y="3137943"/>
                <a:chExt cx="904777" cy="341612"/>
              </a:xfrm>
            </p:grpSpPr>
            <p:sp>
              <p:nvSpPr>
                <p:cNvPr id="579" name="Google Shape;579;p40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40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40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40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40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40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5" name="Google Shape;585;p40"/>
              <p:cNvSpPr txBox="1"/>
              <p:nvPr/>
            </p:nvSpPr>
            <p:spPr>
              <a:xfrm>
                <a:off x="2280295" y="1314757"/>
                <a:ext cx="2814472" cy="5686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200" b="1" dirty="0">
                    <a:solidFill>
                      <a:schemeClr val="accent1">
                        <a:lumMod val="75000"/>
                      </a:schemeClr>
                    </a:solidFill>
                    <a:latin typeface="nura-blossom-thinS" panose="02000503000000000000" pitchFamily="50" charset="-34"/>
                    <a:ea typeface="nura-blossom-thinS" panose="02000503000000000000" pitchFamily="50" charset="-34"/>
                    <a:cs typeface="nura-blossom-thinS" panose="02000503000000000000" pitchFamily="50" charset="-34"/>
                    <a:sym typeface="Nunito"/>
                  </a:rPr>
                  <a:t>THANK YOU</a:t>
                </a:r>
                <a:endParaRPr sz="3200" b="1" dirty="0">
                  <a:solidFill>
                    <a:schemeClr val="accent1">
                      <a:lumMod val="75000"/>
                    </a:schemeClr>
                  </a:solidFill>
                  <a:latin typeface="nura-blossom-thinS" panose="02000503000000000000" pitchFamily="50" charset="-34"/>
                  <a:ea typeface="nura-blossom-thinS" panose="02000503000000000000" pitchFamily="50" charset="-34"/>
                  <a:cs typeface="nura-blossom-thinS" panose="02000503000000000000" pitchFamily="50" charset="-34"/>
                  <a:sym typeface="Nunito"/>
                </a:endParaRPr>
              </a:p>
            </p:txBody>
          </p:sp>
        </p:grpSp>
      </p:grp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478516A-4235-9E32-18D5-04227FDC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255" y="2077580"/>
            <a:ext cx="3058804" cy="30588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23E0E1E-0082-C81D-36FC-A0849F1C3940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EF646D-DA8D-9B7F-A8F5-FA0D54AC985E}"/>
              </a:ext>
            </a:extLst>
          </p:cNvPr>
          <p:cNvSpPr txBox="1"/>
          <p:nvPr/>
        </p:nvSpPr>
        <p:spPr>
          <a:xfrm>
            <a:off x="672440" y="182414"/>
            <a:ext cx="599851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การเก็บคะแนน</a:t>
            </a:r>
          </a:p>
          <a:p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1. เข้าเรียน     	</a:t>
            </a:r>
            <a:r>
              <a:rPr lang="en-US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	</a:t>
            </a:r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10 	คะแนน</a:t>
            </a:r>
          </a:p>
          <a:p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2. แบบฝึกหัด 		10	คะแนน</a:t>
            </a:r>
          </a:p>
          <a:p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3.</a:t>
            </a:r>
            <a:r>
              <a:rPr lang="en-US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 Quiz			10 	</a:t>
            </a:r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คะแนน</a:t>
            </a:r>
          </a:p>
          <a:p>
            <a:r>
              <a:rPr lang="en-US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4. </a:t>
            </a:r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กลางภาค			30	คะแนน</a:t>
            </a:r>
          </a:p>
          <a:p>
            <a:r>
              <a:rPr lang="en-US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5. </a:t>
            </a:r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ปลายภาค 		</a:t>
            </a:r>
            <a:r>
              <a:rPr lang="en-US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	4</a:t>
            </a:r>
            <a:r>
              <a:rPr lang="th-TH" sz="4000" b="1" dirty="0">
                <a:solidFill>
                  <a:schemeClr val="tx1"/>
                </a:solidFill>
                <a:latin typeface="Aksaramatee" panose="020B0500000000020004" pitchFamily="34" charset="-34"/>
                <a:cs typeface="Aksaramatee" panose="020B0500000000020004" pitchFamily="34" charset="-34"/>
              </a:rPr>
              <a:t>0	คะแนน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66A74B4-31F3-544B-8D1B-545C9ABA5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97" y="1101801"/>
            <a:ext cx="2223038" cy="296471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332384F-046F-65D8-1617-288CC79B8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010" y="3247257"/>
            <a:ext cx="2122170" cy="18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7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A0A3BB3-C7C5-A62E-4CFC-9EB594EF9E4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C4BF6318-C6DA-1A64-ED81-554BBA3FA0A2}"/>
              </a:ext>
            </a:extLst>
          </p:cNvPr>
          <p:cNvSpPr/>
          <p:nvPr/>
        </p:nvSpPr>
        <p:spPr>
          <a:xfrm>
            <a:off x="3579341" y="-109501"/>
            <a:ext cx="141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4400" b="1" dirty="0">
                <a:solidFill>
                  <a:schemeClr val="tx1"/>
                </a:solidFill>
                <a:latin typeface="Aksaramatee" panose="020B0500000000020004" pitchFamily="34" charset="-34"/>
                <a:ea typeface="Nixie One"/>
                <a:cs typeface="Aksaramatee" panose="020B0500000000020004" pitchFamily="34" charset="-34"/>
                <a:sym typeface="Nixie One"/>
              </a:rPr>
              <a:t>บทที่ 1</a:t>
            </a:r>
            <a:endParaRPr lang="th-TH" sz="4400" b="1" dirty="0">
              <a:solidFill>
                <a:schemeClr val="tx1"/>
              </a:solidFill>
              <a:latin typeface="Aksaramatee" panose="020B0500000000020004" pitchFamily="34" charset="-34"/>
              <a:cs typeface="Aksaramatee" panose="020B0500000000020004" pitchFamily="34" charset="-34"/>
            </a:endParaRPr>
          </a:p>
        </p:txBody>
      </p:sp>
      <p:sp>
        <p:nvSpPr>
          <p:cNvPr id="4" name="Google Shape;349;p14">
            <a:extLst>
              <a:ext uri="{FF2B5EF4-FFF2-40B4-BE49-F238E27FC236}">
                <a16:creationId xmlns:a16="http://schemas.microsoft.com/office/drawing/2014/main" id="{C69104D7-7FF0-5168-A0F8-402800E619D3}"/>
              </a:ext>
            </a:extLst>
          </p:cNvPr>
          <p:cNvSpPr txBox="1">
            <a:spLocks/>
          </p:cNvSpPr>
          <p:nvPr/>
        </p:nvSpPr>
        <p:spPr>
          <a:xfrm>
            <a:off x="1911315" y="470031"/>
            <a:ext cx="4746661" cy="637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h-TH" sz="40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สภาพแวดล้อมทางการบัญชี</a:t>
            </a:r>
          </a:p>
        </p:txBody>
      </p:sp>
      <p:sp>
        <p:nvSpPr>
          <p:cNvPr id="5" name="Google Shape;350;p14">
            <a:extLst>
              <a:ext uri="{FF2B5EF4-FFF2-40B4-BE49-F238E27FC236}">
                <a16:creationId xmlns:a16="http://schemas.microsoft.com/office/drawing/2014/main" id="{C85559B7-423F-7A65-255D-32E01BC1FA31}"/>
              </a:ext>
            </a:extLst>
          </p:cNvPr>
          <p:cNvSpPr txBox="1">
            <a:spLocks/>
          </p:cNvSpPr>
          <p:nvPr/>
        </p:nvSpPr>
        <p:spPr>
          <a:xfrm>
            <a:off x="1304559" y="927975"/>
            <a:ext cx="6528306" cy="39385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2"/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1.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ประวัติความเป็นมาของการบัญชี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2.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ความหมายของการบัญชี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3.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ความสำคัญของการบัญชี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4.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วัตถุประสงค์ของการบัญชี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5.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ประโยชน์ของข้อมูลทางการบัญชี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6.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ผู้ใช้ข้อมูลทางการบัญชี (</a:t>
            </a:r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Users of accounting information)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7.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รูปแบบขององค์การธุรกิจ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8.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ลักษณะการดำเนินธุรกิจ		</a:t>
            </a:r>
          </a:p>
          <a:p>
            <a:r>
              <a:rPr lang="en-US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9.</a:t>
            </a:r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กรอบแนวคิดสำหรับการรายงานทางการเงิน (ปรับปรุง 2564)		</a:t>
            </a:r>
          </a:p>
        </p:txBody>
      </p:sp>
    </p:spTree>
    <p:extLst>
      <p:ext uri="{BB962C8B-B14F-4D97-AF65-F5344CB8AC3E}">
        <p14:creationId xmlns:p14="http://schemas.microsoft.com/office/powerpoint/2010/main" val="258583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59"/>
          <p:cNvSpPr/>
          <p:nvPr/>
        </p:nvSpPr>
        <p:spPr>
          <a:xfrm>
            <a:off x="1258353" y="868537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59"/>
          <p:cNvSpPr/>
          <p:nvPr/>
        </p:nvSpPr>
        <p:spPr>
          <a:xfrm>
            <a:off x="1258353" y="868537"/>
            <a:ext cx="930000" cy="930000"/>
          </a:xfrm>
          <a:prstGeom prst="blockArc">
            <a:avLst>
              <a:gd name="adj1" fmla="val 16199905"/>
              <a:gd name="adj2" fmla="val 13500156"/>
              <a:gd name="adj3" fmla="val 336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59"/>
          <p:cNvSpPr/>
          <p:nvPr/>
        </p:nvSpPr>
        <p:spPr>
          <a:xfrm>
            <a:off x="4052212" y="883634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59"/>
          <p:cNvSpPr/>
          <p:nvPr/>
        </p:nvSpPr>
        <p:spPr>
          <a:xfrm>
            <a:off x="4052212" y="883634"/>
            <a:ext cx="930000" cy="930000"/>
          </a:xfrm>
          <a:prstGeom prst="blockArc">
            <a:avLst>
              <a:gd name="adj1" fmla="val 16199905"/>
              <a:gd name="adj2" fmla="val 9769104"/>
              <a:gd name="adj3" fmla="val 343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59"/>
          <p:cNvSpPr/>
          <p:nvPr/>
        </p:nvSpPr>
        <p:spPr>
          <a:xfrm>
            <a:off x="6731772" y="883634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59"/>
          <p:cNvSpPr/>
          <p:nvPr/>
        </p:nvSpPr>
        <p:spPr>
          <a:xfrm>
            <a:off x="6731772" y="883634"/>
            <a:ext cx="930000" cy="930000"/>
          </a:xfrm>
          <a:prstGeom prst="blockArc">
            <a:avLst>
              <a:gd name="adj1" fmla="val 16199905"/>
              <a:gd name="adj2" fmla="val 10734412"/>
              <a:gd name="adj3" fmla="val 34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7BE92E0-EBDC-8564-303F-888C5CF558BE}"/>
              </a:ext>
            </a:extLst>
          </p:cNvPr>
          <p:cNvSpPr txBox="1"/>
          <p:nvPr/>
        </p:nvSpPr>
        <p:spPr>
          <a:xfrm>
            <a:off x="1993880" y="0"/>
            <a:ext cx="527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saramatee" panose="020B0500000000020004" pitchFamily="34" charset="-34"/>
                <a:cs typeface="Aksaramatee" panose="020B0500000000020004" pitchFamily="34" charset="-34"/>
              </a:rPr>
              <a:t>ประวัติความเป็นมาของการบัญชี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F0990AB-64E9-5F62-7E91-A82E411BC0D3}"/>
              </a:ext>
            </a:extLst>
          </p:cNvPr>
          <p:cNvSpPr txBox="1"/>
          <p:nvPr/>
        </p:nvSpPr>
        <p:spPr>
          <a:xfrm>
            <a:off x="7395353" y="461504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A101281-4ACA-FCCA-4C8D-5A46494D8FD4}"/>
              </a:ext>
            </a:extLst>
          </p:cNvPr>
          <p:cNvSpPr txBox="1"/>
          <p:nvPr/>
        </p:nvSpPr>
        <p:spPr>
          <a:xfrm>
            <a:off x="292344" y="1983039"/>
            <a:ext cx="2614686" cy="224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เกิดก่อน ค.ศ. 5,000 ปีมาแล้ว ตั้งแต่สมัยอียิปต์ 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พบหลักฐานการจดบันทึกเกี่ยวกับสินทรัพย์ในท้องพระคลัง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A4B172F-40A9-858B-64DA-D985178B1164}"/>
              </a:ext>
            </a:extLst>
          </p:cNvPr>
          <p:cNvSpPr txBox="1"/>
          <p:nvPr/>
        </p:nvSpPr>
        <p:spPr>
          <a:xfrm>
            <a:off x="3131071" y="1960036"/>
            <a:ext cx="2643896" cy="224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สมัยบาป</a:t>
            </a:r>
            <a:r>
              <a:rPr lang="th-TH" sz="2800" b="1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ิโ</a:t>
            </a:r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ลน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พบหลักฐานการจดบันทึกเกี่ยวกับเงินและทองคำที่ได้รับ โดยมีการระบุวันที่รับและชื่อผู้ให้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DACF923-45F9-2F1D-95AE-729DEF91273B}"/>
              </a:ext>
            </a:extLst>
          </p:cNvPr>
          <p:cNvSpPr txBox="1"/>
          <p:nvPr/>
        </p:nvSpPr>
        <p:spPr>
          <a:xfrm>
            <a:off x="5852051" y="1976124"/>
            <a:ext cx="2705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28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สมัยกรีก</a:t>
            </a:r>
          </a:p>
          <a:p>
            <a:pPr lvl="0"/>
            <a:r>
              <a:rPr lang="th-TH" sz="28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พบหลักฐานการจดบันทึกรายรับ รายจ่าย ยอดคงเหลือรายการและสินค้า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59"/>
          <p:cNvSpPr/>
          <p:nvPr/>
        </p:nvSpPr>
        <p:spPr>
          <a:xfrm>
            <a:off x="1258353" y="868537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59"/>
          <p:cNvSpPr/>
          <p:nvPr/>
        </p:nvSpPr>
        <p:spPr>
          <a:xfrm>
            <a:off x="1258353" y="868537"/>
            <a:ext cx="930000" cy="930000"/>
          </a:xfrm>
          <a:prstGeom prst="blockArc">
            <a:avLst>
              <a:gd name="adj1" fmla="val 16199905"/>
              <a:gd name="adj2" fmla="val 13500156"/>
              <a:gd name="adj3" fmla="val 336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59"/>
          <p:cNvSpPr/>
          <p:nvPr/>
        </p:nvSpPr>
        <p:spPr>
          <a:xfrm>
            <a:off x="4052212" y="883634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59"/>
          <p:cNvSpPr/>
          <p:nvPr/>
        </p:nvSpPr>
        <p:spPr>
          <a:xfrm>
            <a:off x="4052212" y="883634"/>
            <a:ext cx="930000" cy="930000"/>
          </a:xfrm>
          <a:prstGeom prst="blockArc">
            <a:avLst>
              <a:gd name="adj1" fmla="val 16199905"/>
              <a:gd name="adj2" fmla="val 9769104"/>
              <a:gd name="adj3" fmla="val 3433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59"/>
          <p:cNvSpPr/>
          <p:nvPr/>
        </p:nvSpPr>
        <p:spPr>
          <a:xfrm>
            <a:off x="6731772" y="883634"/>
            <a:ext cx="930000" cy="930000"/>
          </a:xfrm>
          <a:prstGeom prst="donut">
            <a:avLst>
              <a:gd name="adj" fmla="val 338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59"/>
          <p:cNvSpPr/>
          <p:nvPr/>
        </p:nvSpPr>
        <p:spPr>
          <a:xfrm>
            <a:off x="6731772" y="883634"/>
            <a:ext cx="930000" cy="930000"/>
          </a:xfrm>
          <a:prstGeom prst="blockArc">
            <a:avLst>
              <a:gd name="adj1" fmla="val 16199905"/>
              <a:gd name="adj2" fmla="val 10734412"/>
              <a:gd name="adj3" fmla="val 34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F0990AB-64E9-5F62-7E91-A82E411BC0D3}"/>
              </a:ext>
            </a:extLst>
          </p:cNvPr>
          <p:cNvSpPr txBox="1"/>
          <p:nvPr/>
        </p:nvSpPr>
        <p:spPr>
          <a:xfrm>
            <a:off x="7395353" y="461504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30C53B0-D352-5044-7C89-CD6E9D81D5FA}"/>
              </a:ext>
            </a:extLst>
          </p:cNvPr>
          <p:cNvSpPr txBox="1"/>
          <p:nvPr/>
        </p:nvSpPr>
        <p:spPr>
          <a:xfrm>
            <a:off x="281939" y="1944872"/>
            <a:ext cx="27127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สมัยราชวงศ์ชางรัฐ</a:t>
            </a:r>
          </a:p>
          <a:p>
            <a:pPr lvl="0"/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บัญชีเป็นเครื่องมือในการควบคุมการครอบครองทรัพย์สินของประชาชน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41999BF-EBAF-6010-6ADD-D5D0060EBFAC}"/>
              </a:ext>
            </a:extLst>
          </p:cNvPr>
          <p:cNvSpPr txBox="1"/>
          <p:nvPr/>
        </p:nvSpPr>
        <p:spPr>
          <a:xfrm>
            <a:off x="3216910" y="1944872"/>
            <a:ext cx="27127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สมัยโรมัน</a:t>
            </a:r>
          </a:p>
          <a:p>
            <a:pPr lvl="0"/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พบหลักฐานการบันทึกรายการสองด้านคล้ายบัญชีคู่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F80938A-DC9A-61EE-F38F-4F26C08C64D7}"/>
              </a:ext>
            </a:extLst>
          </p:cNvPr>
          <p:cNvSpPr txBox="1"/>
          <p:nvPr/>
        </p:nvSpPr>
        <p:spPr>
          <a:xfrm>
            <a:off x="6151881" y="1944872"/>
            <a:ext cx="28346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สมัยฟิวดัลลิซึมในยุโรป</a:t>
            </a:r>
          </a:p>
          <a:p>
            <a:pPr lvl="0"/>
            <a:r>
              <a:rPr lang="th-TH" sz="3200" dirty="0">
                <a:latin typeface="Aksaramatee" panose="020B0500000000020004" pitchFamily="34" charset="-34"/>
                <a:cs typeface="Aksaramatee" panose="020B0500000000020004" pitchFamily="34" charset="-34"/>
              </a:rPr>
              <a:t>   มีการจดบันทึกข้อมูลเกี่ยวกับการเช่าที่ดิน</a:t>
            </a:r>
          </a:p>
        </p:txBody>
      </p:sp>
    </p:spTree>
    <p:extLst>
      <p:ext uri="{BB962C8B-B14F-4D97-AF65-F5344CB8AC3E}">
        <p14:creationId xmlns:p14="http://schemas.microsoft.com/office/powerpoint/2010/main" val="140652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8"/>
          <p:cNvGrpSpPr/>
          <p:nvPr/>
        </p:nvGrpSpPr>
        <p:grpSpPr>
          <a:xfrm rot="-1101633">
            <a:off x="8220730" y="252192"/>
            <a:ext cx="725655" cy="948353"/>
            <a:chOff x="6554588" y="1088464"/>
            <a:chExt cx="608083" cy="794699"/>
          </a:xfrm>
        </p:grpSpPr>
        <p:sp>
          <p:nvSpPr>
            <p:cNvPr id="433" name="Google Shape;433;p38"/>
            <p:cNvSpPr/>
            <p:nvPr/>
          </p:nvSpPr>
          <p:spPr>
            <a:xfrm>
              <a:off x="6954311" y="1184230"/>
              <a:ext cx="92541" cy="135091"/>
            </a:xfrm>
            <a:custGeom>
              <a:avLst/>
              <a:gdLst/>
              <a:ahLst/>
              <a:cxnLst/>
              <a:rect l="l" t="t" r="r" b="b"/>
              <a:pathLst>
                <a:path w="1205" h="1759" extrusionOk="0">
                  <a:moveTo>
                    <a:pt x="1026" y="1"/>
                  </a:moveTo>
                  <a:cubicBezTo>
                    <a:pt x="1000" y="1"/>
                    <a:pt x="991" y="27"/>
                    <a:pt x="991" y="45"/>
                  </a:cubicBezTo>
                  <a:cubicBezTo>
                    <a:pt x="1116" y="1276"/>
                    <a:pt x="81" y="1660"/>
                    <a:pt x="36" y="1678"/>
                  </a:cubicBezTo>
                  <a:cubicBezTo>
                    <a:pt x="18" y="1687"/>
                    <a:pt x="0" y="1714"/>
                    <a:pt x="9" y="1731"/>
                  </a:cubicBezTo>
                  <a:cubicBezTo>
                    <a:pt x="18" y="1749"/>
                    <a:pt x="36" y="1758"/>
                    <a:pt x="54" y="1758"/>
                  </a:cubicBezTo>
                  <a:lnTo>
                    <a:pt x="63" y="1758"/>
                  </a:lnTo>
                  <a:cubicBezTo>
                    <a:pt x="81" y="1758"/>
                    <a:pt x="1205" y="1339"/>
                    <a:pt x="1071" y="36"/>
                  </a:cubicBezTo>
                  <a:cubicBezTo>
                    <a:pt x="1071" y="19"/>
                    <a:pt x="1053" y="1"/>
                    <a:pt x="1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002616" y="1148596"/>
              <a:ext cx="51762" cy="45773"/>
            </a:xfrm>
            <a:custGeom>
              <a:avLst/>
              <a:gdLst/>
              <a:ahLst/>
              <a:cxnLst/>
              <a:rect l="l" t="t" r="r" b="b"/>
              <a:pathLst>
                <a:path w="674" h="596" extrusionOk="0">
                  <a:moveTo>
                    <a:pt x="420" y="1"/>
                  </a:moveTo>
                  <a:cubicBezTo>
                    <a:pt x="325" y="1"/>
                    <a:pt x="290" y="331"/>
                    <a:pt x="290" y="331"/>
                  </a:cubicBezTo>
                  <a:cubicBezTo>
                    <a:pt x="290" y="331"/>
                    <a:pt x="260" y="20"/>
                    <a:pt x="185" y="20"/>
                  </a:cubicBezTo>
                  <a:cubicBezTo>
                    <a:pt x="179" y="20"/>
                    <a:pt x="172" y="23"/>
                    <a:pt x="165" y="28"/>
                  </a:cubicBezTo>
                  <a:cubicBezTo>
                    <a:pt x="85" y="81"/>
                    <a:pt x="183" y="411"/>
                    <a:pt x="183" y="411"/>
                  </a:cubicBezTo>
                  <a:cubicBezTo>
                    <a:pt x="183" y="411"/>
                    <a:pt x="103" y="358"/>
                    <a:pt x="53" y="358"/>
                  </a:cubicBezTo>
                  <a:cubicBezTo>
                    <a:pt x="32" y="358"/>
                    <a:pt x="16" y="367"/>
                    <a:pt x="14" y="393"/>
                  </a:cubicBezTo>
                  <a:cubicBezTo>
                    <a:pt x="0" y="507"/>
                    <a:pt x="172" y="595"/>
                    <a:pt x="311" y="595"/>
                  </a:cubicBezTo>
                  <a:cubicBezTo>
                    <a:pt x="358" y="595"/>
                    <a:pt x="402" y="585"/>
                    <a:pt x="433" y="563"/>
                  </a:cubicBezTo>
                  <a:cubicBezTo>
                    <a:pt x="549" y="465"/>
                    <a:pt x="674" y="259"/>
                    <a:pt x="611" y="215"/>
                  </a:cubicBezTo>
                  <a:cubicBezTo>
                    <a:pt x="603" y="210"/>
                    <a:pt x="594" y="207"/>
                    <a:pt x="585" y="207"/>
                  </a:cubicBezTo>
                  <a:cubicBezTo>
                    <a:pt x="513" y="207"/>
                    <a:pt x="415" y="340"/>
                    <a:pt x="415" y="340"/>
                  </a:cubicBezTo>
                  <a:cubicBezTo>
                    <a:pt x="415" y="340"/>
                    <a:pt x="513" y="10"/>
                    <a:pt x="424" y="1"/>
                  </a:cubicBezTo>
                  <a:cubicBezTo>
                    <a:pt x="423" y="1"/>
                    <a:pt x="42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6941256" y="1795152"/>
              <a:ext cx="19276" cy="68813"/>
            </a:xfrm>
            <a:custGeom>
              <a:avLst/>
              <a:gdLst/>
              <a:ahLst/>
              <a:cxnLst/>
              <a:rect l="l" t="t" r="r" b="b"/>
              <a:pathLst>
                <a:path w="251" h="896" extrusionOk="0">
                  <a:moveTo>
                    <a:pt x="50" y="1"/>
                  </a:moveTo>
                  <a:cubicBezTo>
                    <a:pt x="46" y="1"/>
                    <a:pt x="42" y="2"/>
                    <a:pt x="37" y="3"/>
                  </a:cubicBezTo>
                  <a:cubicBezTo>
                    <a:pt x="19" y="12"/>
                    <a:pt x="1" y="30"/>
                    <a:pt x="10" y="57"/>
                  </a:cubicBezTo>
                  <a:cubicBezTo>
                    <a:pt x="10" y="57"/>
                    <a:pt x="135" y="503"/>
                    <a:pt x="161" y="860"/>
                  </a:cubicBezTo>
                  <a:cubicBezTo>
                    <a:pt x="170" y="877"/>
                    <a:pt x="188" y="895"/>
                    <a:pt x="206" y="895"/>
                  </a:cubicBezTo>
                  <a:lnTo>
                    <a:pt x="215" y="895"/>
                  </a:lnTo>
                  <a:cubicBezTo>
                    <a:pt x="233" y="895"/>
                    <a:pt x="251" y="877"/>
                    <a:pt x="251" y="851"/>
                  </a:cubicBezTo>
                  <a:cubicBezTo>
                    <a:pt x="215" y="494"/>
                    <a:pt x="90" y="39"/>
                    <a:pt x="90" y="30"/>
                  </a:cubicBezTo>
                  <a:cubicBezTo>
                    <a:pt x="83" y="15"/>
                    <a:pt x="7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6952929" y="1842612"/>
              <a:ext cx="36402" cy="24038"/>
            </a:xfrm>
            <a:custGeom>
              <a:avLst/>
              <a:gdLst/>
              <a:ahLst/>
              <a:cxnLst/>
              <a:rect l="l" t="t" r="r" b="b"/>
              <a:pathLst>
                <a:path w="474" h="313" extrusionOk="0">
                  <a:moveTo>
                    <a:pt x="313" y="1"/>
                  </a:moveTo>
                  <a:cubicBezTo>
                    <a:pt x="215" y="1"/>
                    <a:pt x="108" y="72"/>
                    <a:pt x="54" y="135"/>
                  </a:cubicBezTo>
                  <a:cubicBezTo>
                    <a:pt x="18" y="179"/>
                    <a:pt x="1" y="215"/>
                    <a:pt x="9" y="251"/>
                  </a:cubicBezTo>
                  <a:cubicBezTo>
                    <a:pt x="9" y="277"/>
                    <a:pt x="36" y="313"/>
                    <a:pt x="117" y="313"/>
                  </a:cubicBezTo>
                  <a:cubicBezTo>
                    <a:pt x="224" y="313"/>
                    <a:pt x="411" y="259"/>
                    <a:pt x="456" y="170"/>
                  </a:cubicBezTo>
                  <a:cubicBezTo>
                    <a:pt x="473" y="143"/>
                    <a:pt x="473" y="108"/>
                    <a:pt x="456" y="81"/>
                  </a:cubicBezTo>
                  <a:cubicBezTo>
                    <a:pt x="420" y="28"/>
                    <a:pt x="375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554588" y="1088464"/>
              <a:ext cx="608083" cy="733517"/>
            </a:xfrm>
            <a:custGeom>
              <a:avLst/>
              <a:gdLst/>
              <a:ahLst/>
              <a:cxnLst/>
              <a:rect l="l" t="t" r="r" b="b"/>
              <a:pathLst>
                <a:path w="7918" h="9551" extrusionOk="0">
                  <a:moveTo>
                    <a:pt x="4144" y="0"/>
                  </a:moveTo>
                  <a:cubicBezTo>
                    <a:pt x="3031" y="0"/>
                    <a:pt x="1122" y="95"/>
                    <a:pt x="825" y="605"/>
                  </a:cubicBezTo>
                  <a:cubicBezTo>
                    <a:pt x="433" y="1274"/>
                    <a:pt x="317" y="3398"/>
                    <a:pt x="1271" y="3594"/>
                  </a:cubicBezTo>
                  <a:cubicBezTo>
                    <a:pt x="2226" y="3799"/>
                    <a:pt x="3564" y="3523"/>
                    <a:pt x="4215" y="4700"/>
                  </a:cubicBezTo>
                  <a:cubicBezTo>
                    <a:pt x="4764" y="5699"/>
                    <a:pt x="4113" y="6927"/>
                    <a:pt x="3082" y="6927"/>
                  </a:cubicBezTo>
                  <a:cubicBezTo>
                    <a:pt x="2907" y="6927"/>
                    <a:pt x="2722" y="6892"/>
                    <a:pt x="2529" y="6814"/>
                  </a:cubicBezTo>
                  <a:cubicBezTo>
                    <a:pt x="1601" y="6440"/>
                    <a:pt x="1798" y="5913"/>
                    <a:pt x="1271" y="5860"/>
                  </a:cubicBezTo>
                  <a:cubicBezTo>
                    <a:pt x="1252" y="5858"/>
                    <a:pt x="1233" y="5857"/>
                    <a:pt x="1214" y="5857"/>
                  </a:cubicBezTo>
                  <a:cubicBezTo>
                    <a:pt x="692" y="5857"/>
                    <a:pt x="0" y="6550"/>
                    <a:pt x="370" y="7591"/>
                  </a:cubicBezTo>
                  <a:cubicBezTo>
                    <a:pt x="647" y="8376"/>
                    <a:pt x="1476" y="9339"/>
                    <a:pt x="3109" y="9526"/>
                  </a:cubicBezTo>
                  <a:cubicBezTo>
                    <a:pt x="3248" y="9543"/>
                    <a:pt x="3387" y="9550"/>
                    <a:pt x="3527" y="9550"/>
                  </a:cubicBezTo>
                  <a:cubicBezTo>
                    <a:pt x="4693" y="9550"/>
                    <a:pt x="5838" y="8999"/>
                    <a:pt x="6428" y="8170"/>
                  </a:cubicBezTo>
                  <a:cubicBezTo>
                    <a:pt x="7917" y="6047"/>
                    <a:pt x="6615" y="3612"/>
                    <a:pt x="5616" y="3032"/>
                  </a:cubicBezTo>
                  <a:cubicBezTo>
                    <a:pt x="4367" y="2318"/>
                    <a:pt x="3403" y="2613"/>
                    <a:pt x="3287" y="2390"/>
                  </a:cubicBezTo>
                  <a:cubicBezTo>
                    <a:pt x="3225" y="2283"/>
                    <a:pt x="3225" y="1926"/>
                    <a:pt x="3475" y="1899"/>
                  </a:cubicBezTo>
                  <a:cubicBezTo>
                    <a:pt x="3769" y="1872"/>
                    <a:pt x="4929" y="1810"/>
                    <a:pt x="5205" y="1649"/>
                  </a:cubicBezTo>
                  <a:cubicBezTo>
                    <a:pt x="5482" y="1489"/>
                    <a:pt x="5420" y="52"/>
                    <a:pt x="4857" y="17"/>
                  </a:cubicBezTo>
                  <a:cubicBezTo>
                    <a:pt x="4728" y="8"/>
                    <a:pt x="4470" y="0"/>
                    <a:pt x="4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85052" y="1156813"/>
              <a:ext cx="58366" cy="40550"/>
            </a:xfrm>
            <a:custGeom>
              <a:avLst/>
              <a:gdLst/>
              <a:ahLst/>
              <a:cxnLst/>
              <a:rect l="l" t="t" r="r" b="b"/>
              <a:pathLst>
                <a:path w="760" h="528" extrusionOk="0">
                  <a:moveTo>
                    <a:pt x="715" y="1"/>
                  </a:moveTo>
                  <a:cubicBezTo>
                    <a:pt x="697" y="1"/>
                    <a:pt x="679" y="19"/>
                    <a:pt x="679" y="37"/>
                  </a:cubicBezTo>
                  <a:cubicBezTo>
                    <a:pt x="679" y="37"/>
                    <a:pt x="679" y="54"/>
                    <a:pt x="679" y="81"/>
                  </a:cubicBezTo>
                  <a:cubicBezTo>
                    <a:pt x="679" y="108"/>
                    <a:pt x="670" y="152"/>
                    <a:pt x="652" y="197"/>
                  </a:cubicBezTo>
                  <a:cubicBezTo>
                    <a:pt x="643" y="224"/>
                    <a:pt x="634" y="242"/>
                    <a:pt x="625" y="268"/>
                  </a:cubicBezTo>
                  <a:cubicBezTo>
                    <a:pt x="608" y="286"/>
                    <a:pt x="590" y="304"/>
                    <a:pt x="572" y="331"/>
                  </a:cubicBezTo>
                  <a:cubicBezTo>
                    <a:pt x="563" y="340"/>
                    <a:pt x="554" y="340"/>
                    <a:pt x="545" y="349"/>
                  </a:cubicBezTo>
                  <a:cubicBezTo>
                    <a:pt x="527" y="358"/>
                    <a:pt x="518" y="367"/>
                    <a:pt x="509" y="376"/>
                  </a:cubicBezTo>
                  <a:cubicBezTo>
                    <a:pt x="492" y="376"/>
                    <a:pt x="483" y="384"/>
                    <a:pt x="465" y="384"/>
                  </a:cubicBezTo>
                  <a:lnTo>
                    <a:pt x="420" y="393"/>
                  </a:lnTo>
                  <a:lnTo>
                    <a:pt x="340" y="393"/>
                  </a:lnTo>
                  <a:cubicBezTo>
                    <a:pt x="313" y="384"/>
                    <a:pt x="286" y="376"/>
                    <a:pt x="260" y="367"/>
                  </a:cubicBezTo>
                  <a:cubicBezTo>
                    <a:pt x="242" y="349"/>
                    <a:pt x="215" y="340"/>
                    <a:pt x="197" y="313"/>
                  </a:cubicBezTo>
                  <a:cubicBezTo>
                    <a:pt x="179" y="295"/>
                    <a:pt x="161" y="277"/>
                    <a:pt x="153" y="260"/>
                  </a:cubicBezTo>
                  <a:cubicBezTo>
                    <a:pt x="126" y="215"/>
                    <a:pt x="99" y="179"/>
                    <a:pt x="90" y="152"/>
                  </a:cubicBezTo>
                  <a:cubicBezTo>
                    <a:pt x="81" y="126"/>
                    <a:pt x="72" y="108"/>
                    <a:pt x="72" y="108"/>
                  </a:cubicBezTo>
                  <a:cubicBezTo>
                    <a:pt x="66" y="95"/>
                    <a:pt x="59" y="87"/>
                    <a:pt x="49" y="87"/>
                  </a:cubicBezTo>
                  <a:cubicBezTo>
                    <a:pt x="46" y="87"/>
                    <a:pt x="41" y="88"/>
                    <a:pt x="37" y="90"/>
                  </a:cubicBezTo>
                  <a:cubicBezTo>
                    <a:pt x="19" y="90"/>
                    <a:pt x="1" y="108"/>
                    <a:pt x="10" y="126"/>
                  </a:cubicBezTo>
                  <a:cubicBezTo>
                    <a:pt x="10" y="126"/>
                    <a:pt x="10" y="126"/>
                    <a:pt x="10" y="135"/>
                  </a:cubicBezTo>
                  <a:cubicBezTo>
                    <a:pt x="10" y="144"/>
                    <a:pt x="10" y="161"/>
                    <a:pt x="19" y="179"/>
                  </a:cubicBezTo>
                  <a:cubicBezTo>
                    <a:pt x="19" y="206"/>
                    <a:pt x="37" y="260"/>
                    <a:pt x="63" y="313"/>
                  </a:cubicBezTo>
                  <a:cubicBezTo>
                    <a:pt x="90" y="358"/>
                    <a:pt x="126" y="420"/>
                    <a:pt x="197" y="465"/>
                  </a:cubicBezTo>
                  <a:cubicBezTo>
                    <a:pt x="233" y="491"/>
                    <a:pt x="269" y="509"/>
                    <a:pt x="313" y="518"/>
                  </a:cubicBezTo>
                  <a:cubicBezTo>
                    <a:pt x="331" y="518"/>
                    <a:pt x="358" y="518"/>
                    <a:pt x="376" y="527"/>
                  </a:cubicBezTo>
                  <a:cubicBezTo>
                    <a:pt x="393" y="527"/>
                    <a:pt x="420" y="518"/>
                    <a:pt x="438" y="518"/>
                  </a:cubicBezTo>
                  <a:lnTo>
                    <a:pt x="492" y="509"/>
                  </a:lnTo>
                  <a:cubicBezTo>
                    <a:pt x="518" y="500"/>
                    <a:pt x="536" y="491"/>
                    <a:pt x="554" y="483"/>
                  </a:cubicBezTo>
                  <a:cubicBezTo>
                    <a:pt x="581" y="474"/>
                    <a:pt x="599" y="465"/>
                    <a:pt x="616" y="456"/>
                  </a:cubicBezTo>
                  <a:cubicBezTo>
                    <a:pt x="625" y="438"/>
                    <a:pt x="643" y="429"/>
                    <a:pt x="661" y="411"/>
                  </a:cubicBezTo>
                  <a:cubicBezTo>
                    <a:pt x="715" y="349"/>
                    <a:pt x="741" y="277"/>
                    <a:pt x="750" y="224"/>
                  </a:cubicBezTo>
                  <a:cubicBezTo>
                    <a:pt x="759" y="188"/>
                    <a:pt x="759" y="161"/>
                    <a:pt x="759" y="144"/>
                  </a:cubicBezTo>
                  <a:cubicBezTo>
                    <a:pt x="759" y="117"/>
                    <a:pt x="759" y="99"/>
                    <a:pt x="759" y="81"/>
                  </a:cubicBezTo>
                  <a:cubicBezTo>
                    <a:pt x="750" y="45"/>
                    <a:pt x="750" y="28"/>
                    <a:pt x="750" y="28"/>
                  </a:cubicBezTo>
                  <a:cubicBezTo>
                    <a:pt x="741" y="10"/>
                    <a:pt x="732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6749496" y="1800143"/>
              <a:ext cx="23346" cy="80947"/>
            </a:xfrm>
            <a:custGeom>
              <a:avLst/>
              <a:gdLst/>
              <a:ahLst/>
              <a:cxnLst/>
              <a:rect l="l" t="t" r="r" b="b"/>
              <a:pathLst>
                <a:path w="304" h="1054" extrusionOk="0">
                  <a:moveTo>
                    <a:pt x="268" y="1"/>
                  </a:moveTo>
                  <a:cubicBezTo>
                    <a:pt x="241" y="1"/>
                    <a:pt x="223" y="10"/>
                    <a:pt x="214" y="36"/>
                  </a:cubicBezTo>
                  <a:cubicBezTo>
                    <a:pt x="205" y="54"/>
                    <a:pt x="27" y="643"/>
                    <a:pt x="0" y="1009"/>
                  </a:cubicBezTo>
                  <a:cubicBezTo>
                    <a:pt x="0" y="1027"/>
                    <a:pt x="18" y="1044"/>
                    <a:pt x="36" y="1053"/>
                  </a:cubicBezTo>
                  <a:lnTo>
                    <a:pt x="45" y="1053"/>
                  </a:lnTo>
                  <a:cubicBezTo>
                    <a:pt x="62" y="1053"/>
                    <a:pt x="80" y="1035"/>
                    <a:pt x="80" y="1009"/>
                  </a:cubicBezTo>
                  <a:cubicBezTo>
                    <a:pt x="116" y="661"/>
                    <a:pt x="294" y="63"/>
                    <a:pt x="294" y="54"/>
                  </a:cubicBezTo>
                  <a:cubicBezTo>
                    <a:pt x="303" y="36"/>
                    <a:pt x="285" y="10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6720697" y="1859047"/>
              <a:ext cx="36402" cy="24115"/>
            </a:xfrm>
            <a:custGeom>
              <a:avLst/>
              <a:gdLst/>
              <a:ahLst/>
              <a:cxnLst/>
              <a:rect l="l" t="t" r="r" b="b"/>
              <a:pathLst>
                <a:path w="474" h="314" extrusionOk="0">
                  <a:moveTo>
                    <a:pt x="161" y="1"/>
                  </a:moveTo>
                  <a:cubicBezTo>
                    <a:pt x="98" y="1"/>
                    <a:pt x="54" y="28"/>
                    <a:pt x="18" y="81"/>
                  </a:cubicBezTo>
                  <a:cubicBezTo>
                    <a:pt x="0" y="117"/>
                    <a:pt x="0" y="144"/>
                    <a:pt x="18" y="179"/>
                  </a:cubicBezTo>
                  <a:cubicBezTo>
                    <a:pt x="63" y="260"/>
                    <a:pt x="250" y="313"/>
                    <a:pt x="357" y="313"/>
                  </a:cubicBezTo>
                  <a:cubicBezTo>
                    <a:pt x="437" y="313"/>
                    <a:pt x="455" y="277"/>
                    <a:pt x="464" y="251"/>
                  </a:cubicBezTo>
                  <a:cubicBezTo>
                    <a:pt x="473" y="224"/>
                    <a:pt x="455" y="188"/>
                    <a:pt x="420" y="144"/>
                  </a:cubicBezTo>
                  <a:cubicBezTo>
                    <a:pt x="366" y="72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6697428" y="1349728"/>
              <a:ext cx="45925" cy="123725"/>
            </a:xfrm>
            <a:custGeom>
              <a:avLst/>
              <a:gdLst/>
              <a:ahLst/>
              <a:cxnLst/>
              <a:rect l="l" t="t" r="r" b="b"/>
              <a:pathLst>
                <a:path w="598" h="1611" extrusionOk="0">
                  <a:moveTo>
                    <a:pt x="549" y="0"/>
                  </a:moveTo>
                  <a:cubicBezTo>
                    <a:pt x="538" y="0"/>
                    <a:pt x="526" y="5"/>
                    <a:pt x="517" y="13"/>
                  </a:cubicBezTo>
                  <a:cubicBezTo>
                    <a:pt x="500" y="40"/>
                    <a:pt x="0" y="558"/>
                    <a:pt x="419" y="1584"/>
                  </a:cubicBezTo>
                  <a:cubicBezTo>
                    <a:pt x="419" y="1601"/>
                    <a:pt x="437" y="1610"/>
                    <a:pt x="455" y="1610"/>
                  </a:cubicBezTo>
                  <a:cubicBezTo>
                    <a:pt x="464" y="1610"/>
                    <a:pt x="464" y="1610"/>
                    <a:pt x="473" y="1601"/>
                  </a:cubicBezTo>
                  <a:cubicBezTo>
                    <a:pt x="491" y="1592"/>
                    <a:pt x="500" y="1575"/>
                    <a:pt x="491" y="1548"/>
                  </a:cubicBezTo>
                  <a:cubicBezTo>
                    <a:pt x="98" y="575"/>
                    <a:pt x="571" y="76"/>
                    <a:pt x="580" y="76"/>
                  </a:cubicBezTo>
                  <a:cubicBezTo>
                    <a:pt x="598" y="58"/>
                    <a:pt x="598" y="31"/>
                    <a:pt x="580" y="13"/>
                  </a:cubicBezTo>
                  <a:cubicBezTo>
                    <a:pt x="571" y="5"/>
                    <a:pt x="560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6723462" y="1468917"/>
              <a:ext cx="37708" cy="34637"/>
            </a:xfrm>
            <a:custGeom>
              <a:avLst/>
              <a:gdLst/>
              <a:ahLst/>
              <a:cxnLst/>
              <a:rect l="l" t="t" r="r" b="b"/>
              <a:pathLst>
                <a:path w="491" h="451" extrusionOk="0">
                  <a:moveTo>
                    <a:pt x="228" y="0"/>
                  </a:moveTo>
                  <a:cubicBezTo>
                    <a:pt x="159" y="0"/>
                    <a:pt x="76" y="35"/>
                    <a:pt x="54" y="94"/>
                  </a:cubicBezTo>
                  <a:cubicBezTo>
                    <a:pt x="27" y="174"/>
                    <a:pt x="0" y="406"/>
                    <a:pt x="45" y="424"/>
                  </a:cubicBezTo>
                  <a:cubicBezTo>
                    <a:pt x="49" y="426"/>
                    <a:pt x="53" y="427"/>
                    <a:pt x="57" y="427"/>
                  </a:cubicBezTo>
                  <a:cubicBezTo>
                    <a:pt x="120" y="427"/>
                    <a:pt x="152" y="246"/>
                    <a:pt x="152" y="246"/>
                  </a:cubicBezTo>
                  <a:cubicBezTo>
                    <a:pt x="152" y="246"/>
                    <a:pt x="196" y="451"/>
                    <a:pt x="232" y="451"/>
                  </a:cubicBezTo>
                  <a:cubicBezTo>
                    <a:pt x="303" y="442"/>
                    <a:pt x="259" y="228"/>
                    <a:pt x="259" y="228"/>
                  </a:cubicBezTo>
                  <a:lnTo>
                    <a:pt x="259" y="228"/>
                  </a:lnTo>
                  <a:cubicBezTo>
                    <a:pt x="259" y="228"/>
                    <a:pt x="377" y="354"/>
                    <a:pt x="414" y="354"/>
                  </a:cubicBezTo>
                  <a:cubicBezTo>
                    <a:pt x="416" y="354"/>
                    <a:pt x="418" y="354"/>
                    <a:pt x="419" y="353"/>
                  </a:cubicBezTo>
                  <a:cubicBezTo>
                    <a:pt x="455" y="335"/>
                    <a:pt x="330" y="121"/>
                    <a:pt x="330" y="121"/>
                  </a:cubicBezTo>
                  <a:lnTo>
                    <a:pt x="330" y="121"/>
                  </a:lnTo>
                  <a:cubicBezTo>
                    <a:pt x="330" y="121"/>
                    <a:pt x="386" y="136"/>
                    <a:pt x="431" y="136"/>
                  </a:cubicBezTo>
                  <a:cubicBezTo>
                    <a:pt x="463" y="136"/>
                    <a:pt x="491" y="129"/>
                    <a:pt x="491" y="103"/>
                  </a:cubicBezTo>
                  <a:cubicBezTo>
                    <a:pt x="491" y="40"/>
                    <a:pt x="348" y="14"/>
                    <a:pt x="268" y="5"/>
                  </a:cubicBezTo>
                  <a:cubicBezTo>
                    <a:pt x="255" y="2"/>
                    <a:pt x="242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6730988" y="1155431"/>
              <a:ext cx="29490" cy="29568"/>
            </a:xfrm>
            <a:custGeom>
              <a:avLst/>
              <a:gdLst/>
              <a:ahLst/>
              <a:cxnLst/>
              <a:rect l="l" t="t" r="r" b="b"/>
              <a:pathLst>
                <a:path w="384" h="385" extrusionOk="0">
                  <a:moveTo>
                    <a:pt x="196" y="1"/>
                  </a:moveTo>
                  <a:cubicBezTo>
                    <a:pt x="89" y="1"/>
                    <a:pt x="0" y="90"/>
                    <a:pt x="0" y="188"/>
                  </a:cubicBezTo>
                  <a:cubicBezTo>
                    <a:pt x="0" y="295"/>
                    <a:pt x="89" y="385"/>
                    <a:pt x="196" y="385"/>
                  </a:cubicBezTo>
                  <a:cubicBezTo>
                    <a:pt x="303" y="385"/>
                    <a:pt x="384" y="295"/>
                    <a:pt x="384" y="188"/>
                  </a:cubicBezTo>
                  <a:cubicBezTo>
                    <a:pt x="384" y="90"/>
                    <a:pt x="303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860466" y="1136308"/>
              <a:ext cx="29490" cy="28800"/>
            </a:xfrm>
            <a:custGeom>
              <a:avLst/>
              <a:gdLst/>
              <a:ahLst/>
              <a:cxnLst/>
              <a:rect l="l" t="t" r="r" b="b"/>
              <a:pathLst>
                <a:path w="384" h="375" extrusionOk="0">
                  <a:moveTo>
                    <a:pt x="188" y="0"/>
                  </a:moveTo>
                  <a:cubicBezTo>
                    <a:pt x="89" y="0"/>
                    <a:pt x="0" y="80"/>
                    <a:pt x="0" y="188"/>
                  </a:cubicBezTo>
                  <a:cubicBezTo>
                    <a:pt x="0" y="295"/>
                    <a:pt x="89" y="375"/>
                    <a:pt x="188" y="375"/>
                  </a:cubicBezTo>
                  <a:cubicBezTo>
                    <a:pt x="295" y="375"/>
                    <a:pt x="384" y="295"/>
                    <a:pt x="384" y="188"/>
                  </a:cubicBezTo>
                  <a:cubicBezTo>
                    <a:pt x="384" y="80"/>
                    <a:pt x="295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1E93DC9-7A53-1498-2116-56ADD0ACCFDB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7203A29-9B52-BF50-6A97-7231180A7244}"/>
              </a:ext>
            </a:extLst>
          </p:cNvPr>
          <p:cNvSpPr txBox="1"/>
          <p:nvPr/>
        </p:nvSpPr>
        <p:spPr>
          <a:xfrm>
            <a:off x="977205" y="808747"/>
            <a:ext cx="78162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ศตวรรษที่ 15 ในปี ค.ศ. 1494 </a:t>
            </a:r>
          </a:p>
          <a:p>
            <a:pPr marL="139700" lvl="0" indent="0">
              <a:buNone/>
            </a:pP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	(ผลงานของ </a:t>
            </a:r>
            <a:r>
              <a:rPr lang="th-TH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ลูกา ปาซิโอลิ </a:t>
            </a:r>
            <a:r>
              <a:rPr lang="en-US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Luca </a:t>
            </a:r>
            <a:r>
              <a:rPr lang="en-US" sz="3600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Pacioli</a:t>
            </a:r>
            <a:r>
              <a:rPr lang="en-US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 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บิดาแห่งการบัญชี) นักคณิตศาสตร์ ชาวอิตาลี (แต่งตำรา “</a:t>
            </a:r>
            <a:r>
              <a:rPr lang="en-US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Summa”) 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โดยมีอยู่บทหนึ่งที่เอาวิธีการบัญชีไปเขียนไว้ และอธิบายถึงหลักการบัญชีที่สำคัญ </a:t>
            </a:r>
          </a:p>
          <a:p>
            <a:pPr marL="139700" lvl="0" indent="0" algn="ctr">
              <a:buNone/>
            </a:pP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คำว่า </a:t>
            </a:r>
            <a:r>
              <a:rPr lang="en-US" sz="3600" b="1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Debito</a:t>
            </a:r>
            <a:r>
              <a:rPr lang="en-US" sz="3600" b="1" dirty="0">
                <a:latin typeface="Aksaramatee" panose="020B0500000000020004" pitchFamily="34" charset="-34"/>
                <a:cs typeface="Aksaramatee" panose="020B0500000000020004" pitchFamily="34" charset="-34"/>
              </a:rPr>
              <a:t> </a:t>
            </a:r>
            <a:r>
              <a:rPr lang="en-US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= 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เป็นหนึ่ง และ </a:t>
            </a:r>
            <a:r>
              <a:rPr lang="en-US" sz="3600" b="1" dirty="0" err="1">
                <a:latin typeface="Aksaramatee" panose="020B0500000000020004" pitchFamily="34" charset="-34"/>
                <a:cs typeface="Aksaramatee" panose="020B0500000000020004" pitchFamily="34" charset="-34"/>
              </a:rPr>
              <a:t>Credito</a:t>
            </a:r>
            <a:r>
              <a:rPr lang="en-US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 = </a:t>
            </a:r>
            <a:r>
              <a:rPr lang="th-TH" sz="3600" dirty="0">
                <a:latin typeface="Aksaramatee" panose="020B0500000000020004" pitchFamily="34" charset="-34"/>
                <a:cs typeface="Aksaramatee" panose="020B0500000000020004" pitchFamily="34" charset="-34"/>
              </a:rPr>
              <a:t>เชื่อถือ</a:t>
            </a:r>
          </a:p>
        </p:txBody>
      </p:sp>
    </p:spTree>
    <p:extLst>
      <p:ext uri="{BB962C8B-B14F-4D97-AF65-F5344CB8AC3E}">
        <p14:creationId xmlns:p14="http://schemas.microsoft.com/office/powerpoint/2010/main" val="1520328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52"/>
          <p:cNvGrpSpPr/>
          <p:nvPr/>
        </p:nvGrpSpPr>
        <p:grpSpPr>
          <a:xfrm>
            <a:off x="713196" y="588300"/>
            <a:ext cx="2712775" cy="4090380"/>
            <a:chOff x="713231" y="588332"/>
            <a:chExt cx="2862234" cy="3966822"/>
          </a:xfrm>
        </p:grpSpPr>
        <p:grpSp>
          <p:nvGrpSpPr>
            <p:cNvPr id="1187" name="Google Shape;1187;p52"/>
            <p:cNvGrpSpPr/>
            <p:nvPr/>
          </p:nvGrpSpPr>
          <p:grpSpPr>
            <a:xfrm>
              <a:off x="713231" y="1200399"/>
              <a:ext cx="1616865" cy="3354755"/>
              <a:chOff x="803570" y="829205"/>
              <a:chExt cx="1679686" cy="3485098"/>
            </a:xfrm>
          </p:grpSpPr>
          <p:sp>
            <p:nvSpPr>
              <p:cNvPr id="1188" name="Google Shape;1188;p52"/>
              <p:cNvSpPr/>
              <p:nvPr/>
            </p:nvSpPr>
            <p:spPr>
              <a:xfrm>
                <a:off x="1506689" y="829205"/>
                <a:ext cx="152595" cy="83004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656" extrusionOk="0">
                    <a:moveTo>
                      <a:pt x="733" y="0"/>
                    </a:moveTo>
                    <a:cubicBezTo>
                      <a:pt x="639" y="0"/>
                      <a:pt x="544" y="16"/>
                      <a:pt x="456" y="49"/>
                    </a:cubicBezTo>
                    <a:cubicBezTo>
                      <a:pt x="224" y="147"/>
                      <a:pt x="46" y="370"/>
                      <a:pt x="1" y="620"/>
                    </a:cubicBezTo>
                    <a:cubicBezTo>
                      <a:pt x="1" y="638"/>
                      <a:pt x="10" y="656"/>
                      <a:pt x="28" y="656"/>
                    </a:cubicBezTo>
                    <a:lnTo>
                      <a:pt x="37" y="656"/>
                    </a:lnTo>
                    <a:cubicBezTo>
                      <a:pt x="46" y="656"/>
                      <a:pt x="63" y="647"/>
                      <a:pt x="63" y="629"/>
                    </a:cubicBezTo>
                    <a:cubicBezTo>
                      <a:pt x="108" y="406"/>
                      <a:pt x="269" y="201"/>
                      <a:pt x="483" y="111"/>
                    </a:cubicBezTo>
                    <a:cubicBezTo>
                      <a:pt x="563" y="81"/>
                      <a:pt x="650" y="66"/>
                      <a:pt x="736" y="66"/>
                    </a:cubicBezTo>
                    <a:cubicBezTo>
                      <a:pt x="881" y="66"/>
                      <a:pt x="1026" y="108"/>
                      <a:pt x="1143" y="192"/>
                    </a:cubicBezTo>
                    <a:cubicBezTo>
                      <a:pt x="1150" y="198"/>
                      <a:pt x="1156" y="201"/>
                      <a:pt x="1163" y="201"/>
                    </a:cubicBezTo>
                    <a:cubicBezTo>
                      <a:pt x="1173" y="201"/>
                      <a:pt x="1182" y="194"/>
                      <a:pt x="1187" y="183"/>
                    </a:cubicBezTo>
                    <a:cubicBezTo>
                      <a:pt x="1205" y="174"/>
                      <a:pt x="1196" y="147"/>
                      <a:pt x="1187" y="138"/>
                    </a:cubicBezTo>
                    <a:cubicBezTo>
                      <a:pt x="1058" y="48"/>
                      <a:pt x="895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2"/>
              <p:cNvSpPr/>
              <p:nvPr/>
            </p:nvSpPr>
            <p:spPr>
              <a:xfrm>
                <a:off x="1322717" y="1052021"/>
                <a:ext cx="98314" cy="10742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849" extrusionOk="0">
                    <a:moveTo>
                      <a:pt x="741" y="1"/>
                    </a:moveTo>
                    <a:cubicBezTo>
                      <a:pt x="581" y="1"/>
                      <a:pt x="429" y="81"/>
                      <a:pt x="331" y="206"/>
                    </a:cubicBezTo>
                    <a:cubicBezTo>
                      <a:pt x="242" y="313"/>
                      <a:pt x="197" y="465"/>
                      <a:pt x="215" y="616"/>
                    </a:cubicBezTo>
                    <a:cubicBezTo>
                      <a:pt x="117" y="643"/>
                      <a:pt x="28" y="714"/>
                      <a:pt x="10" y="804"/>
                    </a:cubicBezTo>
                    <a:cubicBezTo>
                      <a:pt x="1" y="821"/>
                      <a:pt x="10" y="839"/>
                      <a:pt x="28" y="848"/>
                    </a:cubicBezTo>
                    <a:lnTo>
                      <a:pt x="37" y="848"/>
                    </a:lnTo>
                    <a:cubicBezTo>
                      <a:pt x="54" y="848"/>
                      <a:pt x="63" y="839"/>
                      <a:pt x="72" y="821"/>
                    </a:cubicBezTo>
                    <a:cubicBezTo>
                      <a:pt x="90" y="750"/>
                      <a:pt x="170" y="688"/>
                      <a:pt x="251" y="670"/>
                    </a:cubicBezTo>
                    <a:cubicBezTo>
                      <a:pt x="260" y="670"/>
                      <a:pt x="268" y="670"/>
                      <a:pt x="277" y="661"/>
                    </a:cubicBezTo>
                    <a:cubicBezTo>
                      <a:pt x="286" y="652"/>
                      <a:pt x="286" y="643"/>
                      <a:pt x="286" y="634"/>
                    </a:cubicBezTo>
                    <a:cubicBezTo>
                      <a:pt x="260" y="500"/>
                      <a:pt x="295" y="349"/>
                      <a:pt x="384" y="242"/>
                    </a:cubicBezTo>
                    <a:cubicBezTo>
                      <a:pt x="474" y="135"/>
                      <a:pt x="607" y="72"/>
                      <a:pt x="741" y="63"/>
                    </a:cubicBezTo>
                    <a:cubicBezTo>
                      <a:pt x="768" y="63"/>
                      <a:pt x="777" y="45"/>
                      <a:pt x="777" y="27"/>
                    </a:cubicBezTo>
                    <a:cubicBezTo>
                      <a:pt x="777" y="10"/>
                      <a:pt x="768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2"/>
              <p:cNvSpPr/>
              <p:nvPr/>
            </p:nvSpPr>
            <p:spPr>
              <a:xfrm>
                <a:off x="1739249" y="1186647"/>
                <a:ext cx="63392" cy="4049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20" extrusionOk="0">
                    <a:moveTo>
                      <a:pt x="105" y="1"/>
                    </a:moveTo>
                    <a:cubicBezTo>
                      <a:pt x="82" y="1"/>
                      <a:pt x="59" y="3"/>
                      <a:pt x="36" y="7"/>
                    </a:cubicBezTo>
                    <a:cubicBezTo>
                      <a:pt x="19" y="16"/>
                      <a:pt x="1" y="34"/>
                      <a:pt x="10" y="52"/>
                    </a:cubicBezTo>
                    <a:cubicBezTo>
                      <a:pt x="10" y="70"/>
                      <a:pt x="27" y="79"/>
                      <a:pt x="45" y="79"/>
                    </a:cubicBezTo>
                    <a:cubicBezTo>
                      <a:pt x="68" y="74"/>
                      <a:pt x="90" y="71"/>
                      <a:pt x="113" y="71"/>
                    </a:cubicBezTo>
                    <a:cubicBezTo>
                      <a:pt x="251" y="71"/>
                      <a:pt x="383" y="162"/>
                      <a:pt x="429" y="293"/>
                    </a:cubicBezTo>
                    <a:cubicBezTo>
                      <a:pt x="438" y="311"/>
                      <a:pt x="447" y="319"/>
                      <a:pt x="465" y="319"/>
                    </a:cubicBezTo>
                    <a:cubicBezTo>
                      <a:pt x="465" y="319"/>
                      <a:pt x="474" y="311"/>
                      <a:pt x="474" y="311"/>
                    </a:cubicBezTo>
                    <a:cubicBezTo>
                      <a:pt x="491" y="311"/>
                      <a:pt x="500" y="284"/>
                      <a:pt x="491" y="266"/>
                    </a:cubicBezTo>
                    <a:cubicBezTo>
                      <a:pt x="437" y="109"/>
                      <a:pt x="272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2"/>
              <p:cNvSpPr/>
              <p:nvPr/>
            </p:nvSpPr>
            <p:spPr>
              <a:xfrm>
                <a:off x="1205425" y="844135"/>
                <a:ext cx="579128" cy="48461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30" extrusionOk="0">
                    <a:moveTo>
                      <a:pt x="3061" y="1"/>
                    </a:moveTo>
                    <a:cubicBezTo>
                      <a:pt x="3022" y="1"/>
                      <a:pt x="2983" y="4"/>
                      <a:pt x="2944" y="11"/>
                    </a:cubicBezTo>
                    <a:cubicBezTo>
                      <a:pt x="2703" y="65"/>
                      <a:pt x="2498" y="252"/>
                      <a:pt x="2435" y="493"/>
                    </a:cubicBezTo>
                    <a:cubicBezTo>
                      <a:pt x="2413" y="490"/>
                      <a:pt x="2390" y="489"/>
                      <a:pt x="2367" y="489"/>
                    </a:cubicBezTo>
                    <a:cubicBezTo>
                      <a:pt x="2183" y="489"/>
                      <a:pt x="1995" y="583"/>
                      <a:pt x="1891" y="734"/>
                    </a:cubicBezTo>
                    <a:cubicBezTo>
                      <a:pt x="1766" y="903"/>
                      <a:pt x="1749" y="1144"/>
                      <a:pt x="1838" y="1331"/>
                    </a:cubicBezTo>
                    <a:cubicBezTo>
                      <a:pt x="1766" y="1349"/>
                      <a:pt x="1686" y="1394"/>
                      <a:pt x="1650" y="1456"/>
                    </a:cubicBezTo>
                    <a:cubicBezTo>
                      <a:pt x="1615" y="1528"/>
                      <a:pt x="1624" y="1608"/>
                      <a:pt x="1650" y="1670"/>
                    </a:cubicBezTo>
                    <a:cubicBezTo>
                      <a:pt x="1490" y="1688"/>
                      <a:pt x="1347" y="1804"/>
                      <a:pt x="1285" y="1956"/>
                    </a:cubicBezTo>
                    <a:cubicBezTo>
                      <a:pt x="1213" y="2108"/>
                      <a:pt x="1240" y="2295"/>
                      <a:pt x="1347" y="2420"/>
                    </a:cubicBezTo>
                    <a:cubicBezTo>
                      <a:pt x="1314" y="2392"/>
                      <a:pt x="1266" y="2378"/>
                      <a:pt x="1220" y="2378"/>
                    </a:cubicBezTo>
                    <a:cubicBezTo>
                      <a:pt x="1193" y="2378"/>
                      <a:pt x="1165" y="2383"/>
                      <a:pt x="1142" y="2393"/>
                    </a:cubicBezTo>
                    <a:cubicBezTo>
                      <a:pt x="1079" y="2429"/>
                      <a:pt x="1035" y="2500"/>
                      <a:pt x="1044" y="2563"/>
                    </a:cubicBezTo>
                    <a:cubicBezTo>
                      <a:pt x="1016" y="2550"/>
                      <a:pt x="985" y="2544"/>
                      <a:pt x="952" y="2544"/>
                    </a:cubicBezTo>
                    <a:cubicBezTo>
                      <a:pt x="889" y="2544"/>
                      <a:pt x="823" y="2566"/>
                      <a:pt x="776" y="2607"/>
                    </a:cubicBezTo>
                    <a:cubicBezTo>
                      <a:pt x="705" y="2661"/>
                      <a:pt x="678" y="2759"/>
                      <a:pt x="705" y="2848"/>
                    </a:cubicBezTo>
                    <a:cubicBezTo>
                      <a:pt x="680" y="2844"/>
                      <a:pt x="655" y="2843"/>
                      <a:pt x="630" y="2843"/>
                    </a:cubicBezTo>
                    <a:cubicBezTo>
                      <a:pt x="411" y="2843"/>
                      <a:pt x="186" y="2978"/>
                      <a:pt x="98" y="3178"/>
                    </a:cubicBezTo>
                    <a:cubicBezTo>
                      <a:pt x="0" y="3392"/>
                      <a:pt x="71" y="3678"/>
                      <a:pt x="259" y="3829"/>
                    </a:cubicBezTo>
                    <a:lnTo>
                      <a:pt x="4532" y="3312"/>
                    </a:lnTo>
                    <a:cubicBezTo>
                      <a:pt x="4577" y="3205"/>
                      <a:pt x="4577" y="3080"/>
                      <a:pt x="4541" y="2973"/>
                    </a:cubicBezTo>
                    <a:cubicBezTo>
                      <a:pt x="4496" y="2875"/>
                      <a:pt x="4398" y="2795"/>
                      <a:pt x="4300" y="2750"/>
                    </a:cubicBezTo>
                    <a:cubicBezTo>
                      <a:pt x="4354" y="2643"/>
                      <a:pt x="4362" y="2509"/>
                      <a:pt x="4309" y="2402"/>
                    </a:cubicBezTo>
                    <a:cubicBezTo>
                      <a:pt x="4255" y="2295"/>
                      <a:pt x="4130" y="2215"/>
                      <a:pt x="4015" y="2197"/>
                    </a:cubicBezTo>
                    <a:cubicBezTo>
                      <a:pt x="4015" y="1947"/>
                      <a:pt x="4041" y="1688"/>
                      <a:pt x="4050" y="1439"/>
                    </a:cubicBezTo>
                    <a:cubicBezTo>
                      <a:pt x="4074" y="1445"/>
                      <a:pt x="4098" y="1449"/>
                      <a:pt x="4123" y="1449"/>
                    </a:cubicBezTo>
                    <a:cubicBezTo>
                      <a:pt x="4226" y="1449"/>
                      <a:pt x="4330" y="1390"/>
                      <a:pt x="4380" y="1296"/>
                    </a:cubicBezTo>
                    <a:cubicBezTo>
                      <a:pt x="4443" y="1180"/>
                      <a:pt x="4407" y="1037"/>
                      <a:pt x="4318" y="948"/>
                    </a:cubicBezTo>
                    <a:cubicBezTo>
                      <a:pt x="4354" y="903"/>
                      <a:pt x="4371" y="841"/>
                      <a:pt x="4354" y="787"/>
                    </a:cubicBezTo>
                    <a:cubicBezTo>
                      <a:pt x="4336" y="725"/>
                      <a:pt x="4309" y="680"/>
                      <a:pt x="4255" y="662"/>
                    </a:cubicBezTo>
                    <a:cubicBezTo>
                      <a:pt x="4300" y="493"/>
                      <a:pt x="4229" y="306"/>
                      <a:pt x="4086" y="216"/>
                    </a:cubicBezTo>
                    <a:cubicBezTo>
                      <a:pt x="4026" y="175"/>
                      <a:pt x="3956" y="156"/>
                      <a:pt x="3884" y="156"/>
                    </a:cubicBezTo>
                    <a:cubicBezTo>
                      <a:pt x="3784" y="156"/>
                      <a:pt x="3682" y="193"/>
                      <a:pt x="3604" y="261"/>
                    </a:cubicBezTo>
                    <a:cubicBezTo>
                      <a:pt x="3477" y="96"/>
                      <a:pt x="3268" y="1"/>
                      <a:pt x="3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2"/>
              <p:cNvSpPr/>
              <p:nvPr/>
            </p:nvSpPr>
            <p:spPr>
              <a:xfrm>
                <a:off x="1867928" y="1947208"/>
                <a:ext cx="300382" cy="482079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810" extrusionOk="0">
                    <a:moveTo>
                      <a:pt x="857" y="0"/>
                    </a:moveTo>
                    <a:cubicBezTo>
                      <a:pt x="250" y="937"/>
                      <a:pt x="1" y="2141"/>
                      <a:pt x="197" y="3229"/>
                    </a:cubicBezTo>
                    <a:cubicBezTo>
                      <a:pt x="625" y="3479"/>
                      <a:pt x="1134" y="3658"/>
                      <a:pt x="1606" y="3809"/>
                    </a:cubicBezTo>
                    <a:cubicBezTo>
                      <a:pt x="1856" y="3497"/>
                      <a:pt x="2124" y="3131"/>
                      <a:pt x="2374" y="2819"/>
                    </a:cubicBezTo>
                    <a:cubicBezTo>
                      <a:pt x="2334" y="2760"/>
                      <a:pt x="2275" y="2725"/>
                      <a:pt x="2215" y="2725"/>
                    </a:cubicBezTo>
                    <a:cubicBezTo>
                      <a:pt x="2194" y="2725"/>
                      <a:pt x="2172" y="2729"/>
                      <a:pt x="2151" y="2739"/>
                    </a:cubicBezTo>
                    <a:cubicBezTo>
                      <a:pt x="2053" y="2774"/>
                      <a:pt x="1963" y="2828"/>
                      <a:pt x="1865" y="2864"/>
                    </a:cubicBezTo>
                    <a:cubicBezTo>
                      <a:pt x="1963" y="2373"/>
                      <a:pt x="2070" y="1873"/>
                      <a:pt x="2169" y="1374"/>
                    </a:cubicBezTo>
                    <a:lnTo>
                      <a:pt x="857" y="0"/>
                    </a:ln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2"/>
              <p:cNvSpPr/>
              <p:nvPr/>
            </p:nvSpPr>
            <p:spPr>
              <a:xfrm>
                <a:off x="2082394" y="2303385"/>
                <a:ext cx="27204" cy="5706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1" extrusionOk="0">
                    <a:moveTo>
                      <a:pt x="174" y="1"/>
                    </a:moveTo>
                    <a:cubicBezTo>
                      <a:pt x="161" y="1"/>
                      <a:pt x="150" y="9"/>
                      <a:pt x="143" y="22"/>
                    </a:cubicBezTo>
                    <a:lnTo>
                      <a:pt x="10" y="406"/>
                    </a:lnTo>
                    <a:cubicBezTo>
                      <a:pt x="1" y="423"/>
                      <a:pt x="10" y="441"/>
                      <a:pt x="27" y="441"/>
                    </a:cubicBezTo>
                    <a:cubicBezTo>
                      <a:pt x="36" y="450"/>
                      <a:pt x="36" y="450"/>
                      <a:pt x="45" y="450"/>
                    </a:cubicBezTo>
                    <a:cubicBezTo>
                      <a:pt x="54" y="450"/>
                      <a:pt x="72" y="441"/>
                      <a:pt x="72" y="423"/>
                    </a:cubicBezTo>
                    <a:lnTo>
                      <a:pt x="206" y="49"/>
                    </a:lnTo>
                    <a:cubicBezTo>
                      <a:pt x="215" y="31"/>
                      <a:pt x="206" y="13"/>
                      <a:pt x="188" y="4"/>
                    </a:cubicBezTo>
                    <a:cubicBezTo>
                      <a:pt x="183" y="2"/>
                      <a:pt x="17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2"/>
              <p:cNvSpPr/>
              <p:nvPr/>
            </p:nvSpPr>
            <p:spPr>
              <a:xfrm>
                <a:off x="847602" y="3206797"/>
                <a:ext cx="561034" cy="85913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6790" extrusionOk="0">
                    <a:moveTo>
                      <a:pt x="1062" y="1"/>
                    </a:moveTo>
                    <a:cubicBezTo>
                      <a:pt x="598" y="1125"/>
                      <a:pt x="455" y="2356"/>
                      <a:pt x="312" y="3560"/>
                    </a:cubicBezTo>
                    <a:cubicBezTo>
                      <a:pt x="205" y="4444"/>
                      <a:pt x="107" y="5318"/>
                      <a:pt x="0" y="6192"/>
                    </a:cubicBezTo>
                    <a:lnTo>
                      <a:pt x="3114" y="6790"/>
                    </a:lnTo>
                    <a:cubicBezTo>
                      <a:pt x="3604" y="4586"/>
                      <a:pt x="4068" y="2365"/>
                      <a:pt x="4434" y="135"/>
                    </a:cubicBezTo>
                    <a:cubicBezTo>
                      <a:pt x="3319" y="72"/>
                      <a:pt x="2177" y="63"/>
                      <a:pt x="1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2"/>
              <p:cNvSpPr/>
              <p:nvPr/>
            </p:nvSpPr>
            <p:spPr>
              <a:xfrm>
                <a:off x="803570" y="3975583"/>
                <a:ext cx="528389" cy="33644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2659" extrusionOk="0">
                    <a:moveTo>
                      <a:pt x="312" y="0"/>
                    </a:moveTo>
                    <a:cubicBezTo>
                      <a:pt x="214" y="660"/>
                      <a:pt x="107" y="1329"/>
                      <a:pt x="0" y="1998"/>
                    </a:cubicBezTo>
                    <a:cubicBezTo>
                      <a:pt x="384" y="2105"/>
                      <a:pt x="741" y="2239"/>
                      <a:pt x="1124" y="2346"/>
                    </a:cubicBezTo>
                    <a:cubicBezTo>
                      <a:pt x="1196" y="2159"/>
                      <a:pt x="1267" y="1945"/>
                      <a:pt x="1347" y="1758"/>
                    </a:cubicBezTo>
                    <a:cubicBezTo>
                      <a:pt x="1347" y="1972"/>
                      <a:pt x="1365" y="2195"/>
                      <a:pt x="1374" y="2409"/>
                    </a:cubicBezTo>
                    <a:cubicBezTo>
                      <a:pt x="1722" y="2489"/>
                      <a:pt x="2097" y="2578"/>
                      <a:pt x="2453" y="2659"/>
                    </a:cubicBezTo>
                    <a:lnTo>
                      <a:pt x="4157" y="2641"/>
                    </a:lnTo>
                    <a:cubicBezTo>
                      <a:pt x="4175" y="2489"/>
                      <a:pt x="4077" y="2355"/>
                      <a:pt x="3952" y="2284"/>
                    </a:cubicBezTo>
                    <a:cubicBezTo>
                      <a:pt x="3667" y="2132"/>
                      <a:pt x="3506" y="1793"/>
                      <a:pt x="3479" y="1472"/>
                    </a:cubicBezTo>
                    <a:cubicBezTo>
                      <a:pt x="3453" y="1151"/>
                      <a:pt x="3524" y="812"/>
                      <a:pt x="3604" y="500"/>
                    </a:cubicBezTo>
                    <a:cubicBezTo>
                      <a:pt x="2516" y="339"/>
                      <a:pt x="1410" y="161"/>
                      <a:pt x="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2"/>
              <p:cNvSpPr/>
              <p:nvPr/>
            </p:nvSpPr>
            <p:spPr>
              <a:xfrm>
                <a:off x="819386" y="4132478"/>
                <a:ext cx="497896" cy="162591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1285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cubicBezTo>
                      <a:pt x="830" y="179"/>
                      <a:pt x="1588" y="607"/>
                      <a:pt x="2088" y="1240"/>
                    </a:cubicBezTo>
                    <a:cubicBezTo>
                      <a:pt x="2096" y="1249"/>
                      <a:pt x="2105" y="1258"/>
                      <a:pt x="2114" y="1258"/>
                    </a:cubicBezTo>
                    <a:cubicBezTo>
                      <a:pt x="2409" y="1258"/>
                      <a:pt x="2712" y="1267"/>
                      <a:pt x="3006" y="1267"/>
                    </a:cubicBezTo>
                    <a:cubicBezTo>
                      <a:pt x="3301" y="1276"/>
                      <a:pt x="3595" y="1276"/>
                      <a:pt x="3899" y="1285"/>
                    </a:cubicBezTo>
                    <a:cubicBezTo>
                      <a:pt x="3916" y="1285"/>
                      <a:pt x="3925" y="1267"/>
                      <a:pt x="3925" y="1249"/>
                    </a:cubicBezTo>
                    <a:cubicBezTo>
                      <a:pt x="3934" y="1231"/>
                      <a:pt x="3916" y="1213"/>
                      <a:pt x="3899" y="1213"/>
                    </a:cubicBezTo>
                    <a:cubicBezTo>
                      <a:pt x="3604" y="1204"/>
                      <a:pt x="3301" y="1204"/>
                      <a:pt x="3006" y="1196"/>
                    </a:cubicBezTo>
                    <a:cubicBezTo>
                      <a:pt x="2712" y="1196"/>
                      <a:pt x="2427" y="1196"/>
                      <a:pt x="2132" y="1187"/>
                    </a:cubicBezTo>
                    <a:cubicBezTo>
                      <a:pt x="1615" y="544"/>
                      <a:pt x="856" y="116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2"/>
              <p:cNvSpPr/>
              <p:nvPr/>
            </p:nvSpPr>
            <p:spPr>
              <a:xfrm>
                <a:off x="1121789" y="4126784"/>
                <a:ext cx="100591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2" extrusionOk="0">
                    <a:moveTo>
                      <a:pt x="37" y="1"/>
                    </a:moveTo>
                    <a:cubicBezTo>
                      <a:pt x="19" y="1"/>
                      <a:pt x="1" y="18"/>
                      <a:pt x="1" y="36"/>
                    </a:cubicBezTo>
                    <a:cubicBezTo>
                      <a:pt x="1" y="54"/>
                      <a:pt x="19" y="72"/>
                      <a:pt x="37" y="72"/>
                    </a:cubicBezTo>
                    <a:lnTo>
                      <a:pt x="759" y="63"/>
                    </a:lnTo>
                    <a:cubicBezTo>
                      <a:pt x="777" y="63"/>
                      <a:pt x="795" y="54"/>
                      <a:pt x="795" y="27"/>
                    </a:cubicBezTo>
                    <a:cubicBezTo>
                      <a:pt x="795" y="9"/>
                      <a:pt x="777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2"/>
              <p:cNvSpPr/>
              <p:nvPr/>
            </p:nvSpPr>
            <p:spPr>
              <a:xfrm>
                <a:off x="1128622" y="4165122"/>
                <a:ext cx="90469" cy="1151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" extrusionOk="0">
                    <a:moveTo>
                      <a:pt x="678" y="1"/>
                    </a:moveTo>
                    <a:lnTo>
                      <a:pt x="36" y="19"/>
                    </a:lnTo>
                    <a:cubicBezTo>
                      <a:pt x="9" y="19"/>
                      <a:pt x="0" y="36"/>
                      <a:pt x="0" y="54"/>
                    </a:cubicBezTo>
                    <a:cubicBezTo>
                      <a:pt x="0" y="72"/>
                      <a:pt x="18" y="90"/>
                      <a:pt x="36" y="90"/>
                    </a:cubicBezTo>
                    <a:lnTo>
                      <a:pt x="678" y="72"/>
                    </a:lnTo>
                    <a:cubicBezTo>
                      <a:pt x="696" y="72"/>
                      <a:pt x="714" y="54"/>
                      <a:pt x="714" y="36"/>
                    </a:cubicBezTo>
                    <a:cubicBezTo>
                      <a:pt x="705" y="19"/>
                      <a:pt x="696" y="1"/>
                      <a:pt x="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2"/>
              <p:cNvSpPr/>
              <p:nvPr/>
            </p:nvSpPr>
            <p:spPr>
              <a:xfrm>
                <a:off x="1455951" y="3245262"/>
                <a:ext cx="482079" cy="855722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6763" extrusionOk="0">
                    <a:moveTo>
                      <a:pt x="331" y="0"/>
                    </a:moveTo>
                    <a:cubicBezTo>
                      <a:pt x="81" y="2222"/>
                      <a:pt x="1" y="4452"/>
                      <a:pt x="72" y="6691"/>
                    </a:cubicBezTo>
                    <a:lnTo>
                      <a:pt x="3373" y="6762"/>
                    </a:lnTo>
                    <a:cubicBezTo>
                      <a:pt x="3506" y="4523"/>
                      <a:pt x="3667" y="2293"/>
                      <a:pt x="3810" y="54"/>
                    </a:cubicBezTo>
                    <a:cubicBezTo>
                      <a:pt x="2632" y="36"/>
                      <a:pt x="1508" y="18"/>
                      <a:pt x="331" y="0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2"/>
              <p:cNvSpPr/>
              <p:nvPr/>
            </p:nvSpPr>
            <p:spPr>
              <a:xfrm>
                <a:off x="1449119" y="4039859"/>
                <a:ext cx="572422" cy="274444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2169" extrusionOk="0">
                    <a:moveTo>
                      <a:pt x="3560" y="1"/>
                    </a:moveTo>
                    <a:lnTo>
                      <a:pt x="3560" y="1"/>
                    </a:lnTo>
                    <a:cubicBezTo>
                      <a:pt x="2374" y="27"/>
                      <a:pt x="1187" y="81"/>
                      <a:pt x="1" y="108"/>
                    </a:cubicBezTo>
                    <a:cubicBezTo>
                      <a:pt x="37" y="786"/>
                      <a:pt x="63" y="1473"/>
                      <a:pt x="90" y="2151"/>
                    </a:cubicBezTo>
                    <a:lnTo>
                      <a:pt x="1134" y="2159"/>
                    </a:lnTo>
                    <a:cubicBezTo>
                      <a:pt x="1161" y="1919"/>
                      <a:pt x="1187" y="1687"/>
                      <a:pt x="1223" y="1446"/>
                    </a:cubicBezTo>
                    <a:cubicBezTo>
                      <a:pt x="1303" y="1678"/>
                      <a:pt x="1384" y="1919"/>
                      <a:pt x="1464" y="2159"/>
                    </a:cubicBezTo>
                    <a:lnTo>
                      <a:pt x="4479" y="2168"/>
                    </a:lnTo>
                    <a:cubicBezTo>
                      <a:pt x="4524" y="2079"/>
                      <a:pt x="4506" y="1963"/>
                      <a:pt x="4435" y="1892"/>
                    </a:cubicBezTo>
                    <a:cubicBezTo>
                      <a:pt x="4399" y="1856"/>
                      <a:pt x="4346" y="1829"/>
                      <a:pt x="4301" y="1803"/>
                    </a:cubicBezTo>
                    <a:cubicBezTo>
                      <a:pt x="4238" y="1776"/>
                      <a:pt x="4158" y="1731"/>
                      <a:pt x="4096" y="1696"/>
                    </a:cubicBezTo>
                    <a:cubicBezTo>
                      <a:pt x="3819" y="1553"/>
                      <a:pt x="3641" y="1258"/>
                      <a:pt x="3578" y="955"/>
                    </a:cubicBezTo>
                    <a:cubicBezTo>
                      <a:pt x="3507" y="652"/>
                      <a:pt x="3534" y="313"/>
                      <a:pt x="35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2"/>
              <p:cNvSpPr/>
              <p:nvPr/>
            </p:nvSpPr>
            <p:spPr>
              <a:xfrm>
                <a:off x="1462784" y="4187897"/>
                <a:ext cx="547495" cy="107171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847" extrusionOk="0">
                    <a:moveTo>
                      <a:pt x="585" y="0"/>
                    </a:moveTo>
                    <a:cubicBezTo>
                      <a:pt x="400" y="0"/>
                      <a:pt x="215" y="23"/>
                      <a:pt x="36" y="71"/>
                    </a:cubicBezTo>
                    <a:cubicBezTo>
                      <a:pt x="18" y="71"/>
                      <a:pt x="0" y="88"/>
                      <a:pt x="9" y="106"/>
                    </a:cubicBezTo>
                    <a:cubicBezTo>
                      <a:pt x="9" y="124"/>
                      <a:pt x="27" y="133"/>
                      <a:pt x="45" y="133"/>
                    </a:cubicBezTo>
                    <a:cubicBezTo>
                      <a:pt x="218" y="89"/>
                      <a:pt x="396" y="67"/>
                      <a:pt x="574" y="67"/>
                    </a:cubicBezTo>
                    <a:cubicBezTo>
                      <a:pt x="1217" y="67"/>
                      <a:pt x="1855" y="348"/>
                      <a:pt x="2275" y="838"/>
                    </a:cubicBezTo>
                    <a:cubicBezTo>
                      <a:pt x="2284" y="847"/>
                      <a:pt x="2293" y="847"/>
                      <a:pt x="2302" y="847"/>
                    </a:cubicBezTo>
                    <a:lnTo>
                      <a:pt x="3292" y="847"/>
                    </a:lnTo>
                    <a:cubicBezTo>
                      <a:pt x="3631" y="847"/>
                      <a:pt x="3961" y="838"/>
                      <a:pt x="4291" y="838"/>
                    </a:cubicBezTo>
                    <a:cubicBezTo>
                      <a:pt x="4309" y="838"/>
                      <a:pt x="4327" y="829"/>
                      <a:pt x="4327" y="811"/>
                    </a:cubicBezTo>
                    <a:cubicBezTo>
                      <a:pt x="4327" y="784"/>
                      <a:pt x="4309" y="775"/>
                      <a:pt x="4291" y="775"/>
                    </a:cubicBezTo>
                    <a:lnTo>
                      <a:pt x="3292" y="775"/>
                    </a:lnTo>
                    <a:cubicBezTo>
                      <a:pt x="2971" y="775"/>
                      <a:pt x="2641" y="784"/>
                      <a:pt x="2320" y="784"/>
                    </a:cubicBezTo>
                    <a:cubicBezTo>
                      <a:pt x="1889" y="284"/>
                      <a:pt x="1236" y="0"/>
                      <a:pt x="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2"/>
              <p:cNvSpPr/>
              <p:nvPr/>
            </p:nvSpPr>
            <p:spPr>
              <a:xfrm>
                <a:off x="1829590" y="4133617"/>
                <a:ext cx="63265" cy="911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7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18" y="71"/>
                      <a:pt x="36" y="71"/>
                    </a:cubicBezTo>
                    <a:lnTo>
                      <a:pt x="464" y="71"/>
                    </a:lnTo>
                    <a:cubicBezTo>
                      <a:pt x="482" y="71"/>
                      <a:pt x="500" y="54"/>
                      <a:pt x="500" y="36"/>
                    </a:cubicBezTo>
                    <a:cubicBezTo>
                      <a:pt x="500" y="18"/>
                      <a:pt x="482" y="0"/>
                      <a:pt x="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2"/>
              <p:cNvSpPr/>
              <p:nvPr/>
            </p:nvSpPr>
            <p:spPr>
              <a:xfrm>
                <a:off x="1836296" y="4176510"/>
                <a:ext cx="70224" cy="10249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1" extrusionOk="0">
                    <a:moveTo>
                      <a:pt x="518" y="0"/>
                    </a:moveTo>
                    <a:lnTo>
                      <a:pt x="28" y="9"/>
                    </a:lnTo>
                    <a:cubicBezTo>
                      <a:pt x="10" y="9"/>
                      <a:pt x="1" y="27"/>
                      <a:pt x="1" y="45"/>
                    </a:cubicBezTo>
                    <a:cubicBezTo>
                      <a:pt x="1" y="62"/>
                      <a:pt x="10" y="80"/>
                      <a:pt x="28" y="80"/>
                    </a:cubicBezTo>
                    <a:lnTo>
                      <a:pt x="37" y="80"/>
                    </a:lnTo>
                    <a:lnTo>
                      <a:pt x="518" y="71"/>
                    </a:lnTo>
                    <a:cubicBezTo>
                      <a:pt x="545" y="71"/>
                      <a:pt x="554" y="54"/>
                      <a:pt x="554" y="36"/>
                    </a:cubicBezTo>
                    <a:cubicBezTo>
                      <a:pt x="554" y="18"/>
                      <a:pt x="536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2"/>
              <p:cNvSpPr/>
              <p:nvPr/>
            </p:nvSpPr>
            <p:spPr>
              <a:xfrm>
                <a:off x="811415" y="1178423"/>
                <a:ext cx="1671841" cy="2195675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17353" extrusionOk="0">
                    <a:moveTo>
                      <a:pt x="5612" y="1"/>
                    </a:moveTo>
                    <a:cubicBezTo>
                      <a:pt x="4925" y="206"/>
                      <a:pt x="4238" y="411"/>
                      <a:pt x="3542" y="616"/>
                    </a:cubicBezTo>
                    <a:cubicBezTo>
                      <a:pt x="2837" y="831"/>
                      <a:pt x="2213" y="1357"/>
                      <a:pt x="1874" y="2017"/>
                    </a:cubicBezTo>
                    <a:cubicBezTo>
                      <a:pt x="1374" y="2972"/>
                      <a:pt x="937" y="4024"/>
                      <a:pt x="500" y="5014"/>
                    </a:cubicBezTo>
                    <a:cubicBezTo>
                      <a:pt x="179" y="5728"/>
                      <a:pt x="1" y="6585"/>
                      <a:pt x="375" y="7271"/>
                    </a:cubicBezTo>
                    <a:cubicBezTo>
                      <a:pt x="737" y="7920"/>
                      <a:pt x="1465" y="8338"/>
                      <a:pt x="2205" y="8338"/>
                    </a:cubicBezTo>
                    <a:cubicBezTo>
                      <a:pt x="2250" y="8338"/>
                      <a:pt x="2294" y="8336"/>
                      <a:pt x="2338" y="8333"/>
                    </a:cubicBezTo>
                    <a:lnTo>
                      <a:pt x="2338" y="8333"/>
                    </a:lnTo>
                    <a:cubicBezTo>
                      <a:pt x="1669" y="11116"/>
                      <a:pt x="973" y="13900"/>
                      <a:pt x="304" y="16674"/>
                    </a:cubicBezTo>
                    <a:lnTo>
                      <a:pt x="9314" y="17352"/>
                    </a:lnTo>
                    <a:cubicBezTo>
                      <a:pt x="9662" y="14230"/>
                      <a:pt x="9707" y="11099"/>
                      <a:pt x="9519" y="7958"/>
                    </a:cubicBezTo>
                    <a:lnTo>
                      <a:pt x="9412" y="6522"/>
                    </a:lnTo>
                    <a:lnTo>
                      <a:pt x="10590" y="7628"/>
                    </a:lnTo>
                    <a:cubicBezTo>
                      <a:pt x="10590" y="7628"/>
                      <a:pt x="11170" y="7450"/>
                      <a:pt x="11785" y="7057"/>
                    </a:cubicBezTo>
                    <a:cubicBezTo>
                      <a:pt x="12401" y="6665"/>
                      <a:pt x="12927" y="6076"/>
                      <a:pt x="13097" y="5371"/>
                    </a:cubicBezTo>
                    <a:cubicBezTo>
                      <a:pt x="13213" y="4863"/>
                      <a:pt x="13132" y="4319"/>
                      <a:pt x="12900" y="3846"/>
                    </a:cubicBezTo>
                    <a:cubicBezTo>
                      <a:pt x="12677" y="3382"/>
                      <a:pt x="12267" y="3043"/>
                      <a:pt x="11857" y="2722"/>
                    </a:cubicBezTo>
                    <a:cubicBezTo>
                      <a:pt x="11625" y="2534"/>
                      <a:pt x="11384" y="2356"/>
                      <a:pt x="11152" y="2169"/>
                    </a:cubicBezTo>
                    <a:cubicBezTo>
                      <a:pt x="10519" y="1669"/>
                      <a:pt x="9760" y="1250"/>
                      <a:pt x="9002" y="964"/>
                    </a:cubicBezTo>
                    <a:cubicBezTo>
                      <a:pt x="8244" y="679"/>
                      <a:pt x="7494" y="429"/>
                      <a:pt x="6736" y="144"/>
                    </a:cubicBezTo>
                    <a:cubicBezTo>
                      <a:pt x="6618" y="317"/>
                      <a:pt x="6408" y="435"/>
                      <a:pt x="6195" y="435"/>
                    </a:cubicBezTo>
                    <a:cubicBezTo>
                      <a:pt x="6167" y="435"/>
                      <a:pt x="6139" y="433"/>
                      <a:pt x="6112" y="429"/>
                    </a:cubicBezTo>
                    <a:cubicBezTo>
                      <a:pt x="5880" y="393"/>
                      <a:pt x="5674" y="233"/>
                      <a:pt x="56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2"/>
              <p:cNvSpPr/>
              <p:nvPr/>
            </p:nvSpPr>
            <p:spPr>
              <a:xfrm>
                <a:off x="1462784" y="1199932"/>
                <a:ext cx="257489" cy="108436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857" extrusionOk="0">
                    <a:moveTo>
                      <a:pt x="36" y="0"/>
                    </a:moveTo>
                    <a:cubicBezTo>
                      <a:pt x="18" y="9"/>
                      <a:pt x="0" y="27"/>
                      <a:pt x="9" y="45"/>
                    </a:cubicBezTo>
                    <a:cubicBezTo>
                      <a:pt x="116" y="464"/>
                      <a:pt x="509" y="812"/>
                      <a:pt x="946" y="857"/>
                    </a:cubicBezTo>
                    <a:lnTo>
                      <a:pt x="1044" y="857"/>
                    </a:lnTo>
                    <a:cubicBezTo>
                      <a:pt x="1445" y="857"/>
                      <a:pt x="1847" y="616"/>
                      <a:pt x="2025" y="250"/>
                    </a:cubicBezTo>
                    <a:cubicBezTo>
                      <a:pt x="2034" y="232"/>
                      <a:pt x="2025" y="214"/>
                      <a:pt x="2007" y="206"/>
                    </a:cubicBezTo>
                    <a:cubicBezTo>
                      <a:pt x="2002" y="203"/>
                      <a:pt x="1998" y="202"/>
                      <a:pt x="1993" y="202"/>
                    </a:cubicBezTo>
                    <a:cubicBezTo>
                      <a:pt x="1981" y="202"/>
                      <a:pt x="1969" y="210"/>
                      <a:pt x="1963" y="223"/>
                    </a:cubicBezTo>
                    <a:cubicBezTo>
                      <a:pt x="1799" y="560"/>
                      <a:pt x="1423" y="791"/>
                      <a:pt x="1044" y="791"/>
                    </a:cubicBezTo>
                    <a:cubicBezTo>
                      <a:pt x="1011" y="791"/>
                      <a:pt x="978" y="789"/>
                      <a:pt x="946" y="785"/>
                    </a:cubicBezTo>
                    <a:cubicBezTo>
                      <a:pt x="544" y="750"/>
                      <a:pt x="170" y="429"/>
                      <a:pt x="71" y="27"/>
                    </a:cubicBezTo>
                    <a:cubicBezTo>
                      <a:pt x="71" y="9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2"/>
              <p:cNvSpPr/>
              <p:nvPr/>
            </p:nvSpPr>
            <p:spPr>
              <a:xfrm>
                <a:off x="908462" y="1716421"/>
                <a:ext cx="247366" cy="117926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932" extrusionOk="0">
                    <a:moveTo>
                      <a:pt x="1917" y="1"/>
                    </a:moveTo>
                    <a:cubicBezTo>
                      <a:pt x="1911" y="1"/>
                      <a:pt x="1906" y="2"/>
                      <a:pt x="1901" y="4"/>
                    </a:cubicBezTo>
                    <a:lnTo>
                      <a:pt x="28" y="861"/>
                    </a:lnTo>
                    <a:cubicBezTo>
                      <a:pt x="10" y="870"/>
                      <a:pt x="1" y="887"/>
                      <a:pt x="10" y="905"/>
                    </a:cubicBezTo>
                    <a:cubicBezTo>
                      <a:pt x="19" y="923"/>
                      <a:pt x="28" y="932"/>
                      <a:pt x="45" y="932"/>
                    </a:cubicBezTo>
                    <a:cubicBezTo>
                      <a:pt x="45" y="932"/>
                      <a:pt x="54" y="923"/>
                      <a:pt x="54" y="923"/>
                    </a:cubicBezTo>
                    <a:lnTo>
                      <a:pt x="1937" y="67"/>
                    </a:lnTo>
                    <a:cubicBezTo>
                      <a:pt x="1946" y="58"/>
                      <a:pt x="1955" y="40"/>
                      <a:pt x="1946" y="22"/>
                    </a:cubicBezTo>
                    <a:cubicBezTo>
                      <a:pt x="1946" y="9"/>
                      <a:pt x="1931" y="1"/>
                      <a:pt x="19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2"/>
              <p:cNvSpPr/>
              <p:nvPr/>
            </p:nvSpPr>
            <p:spPr>
              <a:xfrm>
                <a:off x="1183915" y="1291033"/>
                <a:ext cx="82498" cy="4304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02" extrusionOk="0">
                    <a:moveTo>
                      <a:pt x="46" y="1"/>
                    </a:moveTo>
                    <a:cubicBezTo>
                      <a:pt x="43" y="1"/>
                      <a:pt x="40" y="1"/>
                      <a:pt x="36" y="3"/>
                    </a:cubicBezTo>
                    <a:cubicBezTo>
                      <a:pt x="18" y="3"/>
                      <a:pt x="1" y="21"/>
                      <a:pt x="9" y="39"/>
                    </a:cubicBezTo>
                    <a:lnTo>
                      <a:pt x="580" y="3375"/>
                    </a:lnTo>
                    <a:cubicBezTo>
                      <a:pt x="589" y="3393"/>
                      <a:pt x="598" y="3402"/>
                      <a:pt x="616" y="3402"/>
                    </a:cubicBezTo>
                    <a:lnTo>
                      <a:pt x="625" y="3402"/>
                    </a:lnTo>
                    <a:cubicBezTo>
                      <a:pt x="643" y="3402"/>
                      <a:pt x="652" y="3384"/>
                      <a:pt x="652" y="3366"/>
                    </a:cubicBezTo>
                    <a:lnTo>
                      <a:pt x="72" y="30"/>
                    </a:lnTo>
                    <a:cubicBezTo>
                      <a:pt x="72" y="15"/>
                      <a:pt x="60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2"/>
              <p:cNvSpPr/>
              <p:nvPr/>
            </p:nvSpPr>
            <p:spPr>
              <a:xfrm>
                <a:off x="1942454" y="1321779"/>
                <a:ext cx="47575" cy="19877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571" extrusionOk="0">
                    <a:moveTo>
                      <a:pt x="339" y="1"/>
                    </a:moveTo>
                    <a:cubicBezTo>
                      <a:pt x="322" y="1"/>
                      <a:pt x="304" y="10"/>
                      <a:pt x="304" y="28"/>
                    </a:cubicBezTo>
                    <a:lnTo>
                      <a:pt x="9" y="1526"/>
                    </a:lnTo>
                    <a:cubicBezTo>
                      <a:pt x="0" y="1544"/>
                      <a:pt x="18" y="1562"/>
                      <a:pt x="36" y="1571"/>
                    </a:cubicBezTo>
                    <a:lnTo>
                      <a:pt x="45" y="1571"/>
                    </a:lnTo>
                    <a:cubicBezTo>
                      <a:pt x="54" y="1571"/>
                      <a:pt x="72" y="1562"/>
                      <a:pt x="72" y="1544"/>
                    </a:cubicBezTo>
                    <a:lnTo>
                      <a:pt x="366" y="45"/>
                    </a:lnTo>
                    <a:cubicBezTo>
                      <a:pt x="375" y="28"/>
                      <a:pt x="357" y="10"/>
                      <a:pt x="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2"/>
              <p:cNvSpPr/>
              <p:nvPr/>
            </p:nvSpPr>
            <p:spPr>
              <a:xfrm>
                <a:off x="2036085" y="1661887"/>
                <a:ext cx="157024" cy="175877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390" extrusionOk="0">
                    <a:moveTo>
                      <a:pt x="1196" y="0"/>
                    </a:moveTo>
                    <a:cubicBezTo>
                      <a:pt x="1187" y="0"/>
                      <a:pt x="1179" y="3"/>
                      <a:pt x="1170" y="7"/>
                    </a:cubicBezTo>
                    <a:lnTo>
                      <a:pt x="10" y="1336"/>
                    </a:lnTo>
                    <a:cubicBezTo>
                      <a:pt x="1" y="1354"/>
                      <a:pt x="1" y="1372"/>
                      <a:pt x="10" y="1381"/>
                    </a:cubicBezTo>
                    <a:cubicBezTo>
                      <a:pt x="19" y="1390"/>
                      <a:pt x="28" y="1390"/>
                      <a:pt x="37" y="1390"/>
                    </a:cubicBezTo>
                    <a:cubicBezTo>
                      <a:pt x="46" y="1390"/>
                      <a:pt x="54" y="1390"/>
                      <a:pt x="63" y="1381"/>
                    </a:cubicBezTo>
                    <a:lnTo>
                      <a:pt x="1223" y="52"/>
                    </a:lnTo>
                    <a:cubicBezTo>
                      <a:pt x="1241" y="43"/>
                      <a:pt x="1232" y="16"/>
                      <a:pt x="1223" y="7"/>
                    </a:cubicBezTo>
                    <a:cubicBezTo>
                      <a:pt x="1214" y="3"/>
                      <a:pt x="1205" y="0"/>
                      <a:pt x="1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52"/>
              <p:cNvSpPr/>
              <p:nvPr/>
            </p:nvSpPr>
            <p:spPr>
              <a:xfrm>
                <a:off x="1102684" y="2038309"/>
                <a:ext cx="198779" cy="197893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564" extrusionOk="0">
                    <a:moveTo>
                      <a:pt x="1534" y="0"/>
                    </a:moveTo>
                    <a:cubicBezTo>
                      <a:pt x="1519" y="0"/>
                      <a:pt x="1506" y="15"/>
                      <a:pt x="1499" y="29"/>
                    </a:cubicBezTo>
                    <a:cubicBezTo>
                      <a:pt x="1329" y="734"/>
                      <a:pt x="741" y="1323"/>
                      <a:pt x="27" y="1492"/>
                    </a:cubicBezTo>
                    <a:cubicBezTo>
                      <a:pt x="9" y="1501"/>
                      <a:pt x="0" y="1519"/>
                      <a:pt x="0" y="1537"/>
                    </a:cubicBezTo>
                    <a:cubicBezTo>
                      <a:pt x="9" y="1546"/>
                      <a:pt x="18" y="1564"/>
                      <a:pt x="36" y="1564"/>
                    </a:cubicBezTo>
                    <a:lnTo>
                      <a:pt x="45" y="1564"/>
                    </a:lnTo>
                    <a:cubicBezTo>
                      <a:pt x="776" y="1385"/>
                      <a:pt x="1392" y="779"/>
                      <a:pt x="1561" y="38"/>
                    </a:cubicBezTo>
                    <a:cubicBezTo>
                      <a:pt x="1570" y="21"/>
                      <a:pt x="1561" y="3"/>
                      <a:pt x="1544" y="3"/>
                    </a:cubicBezTo>
                    <a:cubicBezTo>
                      <a:pt x="1540" y="1"/>
                      <a:pt x="1537" y="0"/>
                      <a:pt x="1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52"/>
              <p:cNvSpPr/>
              <p:nvPr/>
            </p:nvSpPr>
            <p:spPr>
              <a:xfrm>
                <a:off x="2029379" y="1927217"/>
                <a:ext cx="176256" cy="19270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523" extrusionOk="0">
                    <a:moveTo>
                      <a:pt x="33" y="1"/>
                    </a:moveTo>
                    <a:cubicBezTo>
                      <a:pt x="27" y="1"/>
                      <a:pt x="22" y="3"/>
                      <a:pt x="18" y="6"/>
                    </a:cubicBezTo>
                    <a:cubicBezTo>
                      <a:pt x="0" y="24"/>
                      <a:pt x="0" y="42"/>
                      <a:pt x="9" y="60"/>
                    </a:cubicBezTo>
                    <a:lnTo>
                      <a:pt x="1330" y="1514"/>
                    </a:lnTo>
                    <a:cubicBezTo>
                      <a:pt x="1339" y="1523"/>
                      <a:pt x="1347" y="1523"/>
                      <a:pt x="1356" y="1523"/>
                    </a:cubicBezTo>
                    <a:cubicBezTo>
                      <a:pt x="1365" y="1523"/>
                      <a:pt x="1374" y="1523"/>
                      <a:pt x="1383" y="1514"/>
                    </a:cubicBezTo>
                    <a:cubicBezTo>
                      <a:pt x="1392" y="1505"/>
                      <a:pt x="1392" y="1478"/>
                      <a:pt x="1383" y="1469"/>
                    </a:cubicBezTo>
                    <a:lnTo>
                      <a:pt x="63" y="15"/>
                    </a:lnTo>
                    <a:cubicBezTo>
                      <a:pt x="52" y="5"/>
                      <a:pt x="42" y="1"/>
                      <a:pt x="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52"/>
              <p:cNvSpPr/>
              <p:nvPr/>
            </p:nvSpPr>
            <p:spPr>
              <a:xfrm>
                <a:off x="1024742" y="1753367"/>
                <a:ext cx="267611" cy="325941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576" extrusionOk="0">
                    <a:moveTo>
                      <a:pt x="452" y="1"/>
                    </a:moveTo>
                    <a:cubicBezTo>
                      <a:pt x="442" y="1"/>
                      <a:pt x="434" y="5"/>
                      <a:pt x="429" y="15"/>
                    </a:cubicBezTo>
                    <a:cubicBezTo>
                      <a:pt x="134" y="354"/>
                      <a:pt x="1" y="818"/>
                      <a:pt x="72" y="1264"/>
                    </a:cubicBezTo>
                    <a:cubicBezTo>
                      <a:pt x="143" y="1710"/>
                      <a:pt x="411" y="2112"/>
                      <a:pt x="795" y="2344"/>
                    </a:cubicBezTo>
                    <a:cubicBezTo>
                      <a:pt x="1044" y="2496"/>
                      <a:pt x="1330" y="2576"/>
                      <a:pt x="1615" y="2576"/>
                    </a:cubicBezTo>
                    <a:cubicBezTo>
                      <a:pt x="1776" y="2576"/>
                      <a:pt x="1937" y="2549"/>
                      <a:pt x="2088" y="2504"/>
                    </a:cubicBezTo>
                    <a:cubicBezTo>
                      <a:pt x="2106" y="2496"/>
                      <a:pt x="2115" y="2478"/>
                      <a:pt x="2106" y="2460"/>
                    </a:cubicBezTo>
                    <a:cubicBezTo>
                      <a:pt x="2100" y="2447"/>
                      <a:pt x="2088" y="2438"/>
                      <a:pt x="2076" y="2438"/>
                    </a:cubicBezTo>
                    <a:cubicBezTo>
                      <a:pt x="2071" y="2438"/>
                      <a:pt x="2066" y="2440"/>
                      <a:pt x="2061" y="2442"/>
                    </a:cubicBezTo>
                    <a:cubicBezTo>
                      <a:pt x="1920" y="2486"/>
                      <a:pt x="1770" y="2508"/>
                      <a:pt x="1620" y="2508"/>
                    </a:cubicBezTo>
                    <a:cubicBezTo>
                      <a:pt x="1345" y="2508"/>
                      <a:pt x="1067" y="2435"/>
                      <a:pt x="830" y="2290"/>
                    </a:cubicBezTo>
                    <a:cubicBezTo>
                      <a:pt x="465" y="2067"/>
                      <a:pt x="206" y="1675"/>
                      <a:pt x="143" y="1256"/>
                    </a:cubicBezTo>
                    <a:cubicBezTo>
                      <a:pt x="72" y="827"/>
                      <a:pt x="197" y="381"/>
                      <a:pt x="473" y="60"/>
                    </a:cubicBezTo>
                    <a:cubicBezTo>
                      <a:pt x="491" y="42"/>
                      <a:pt x="491" y="24"/>
                      <a:pt x="473" y="7"/>
                    </a:cubicBezTo>
                    <a:cubicBezTo>
                      <a:pt x="466" y="3"/>
                      <a:pt x="459" y="1"/>
                      <a:pt x="4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52"/>
              <p:cNvSpPr/>
              <p:nvPr/>
            </p:nvSpPr>
            <p:spPr>
              <a:xfrm>
                <a:off x="870124" y="3204646"/>
                <a:ext cx="1124346" cy="75665"/>
              </a:xfrm>
              <a:custGeom>
                <a:avLst/>
                <a:gdLst/>
                <a:ahLst/>
                <a:cxnLst/>
                <a:rect l="l" t="t" r="r" b="b"/>
                <a:pathLst>
                  <a:path w="8886" h="598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18" y="62"/>
                      <a:pt x="36" y="62"/>
                    </a:cubicBezTo>
                    <a:lnTo>
                      <a:pt x="8850" y="598"/>
                    </a:lnTo>
                    <a:cubicBezTo>
                      <a:pt x="8868" y="598"/>
                      <a:pt x="8886" y="589"/>
                      <a:pt x="8886" y="562"/>
                    </a:cubicBezTo>
                    <a:cubicBezTo>
                      <a:pt x="8886" y="544"/>
                      <a:pt x="8868" y="535"/>
                      <a:pt x="8850" y="526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52"/>
              <p:cNvSpPr/>
              <p:nvPr/>
            </p:nvSpPr>
            <p:spPr>
              <a:xfrm>
                <a:off x="924278" y="2212412"/>
                <a:ext cx="230411" cy="1001358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7914" extrusionOk="0">
                    <a:moveTo>
                      <a:pt x="1794" y="0"/>
                    </a:moveTo>
                    <a:cubicBezTo>
                      <a:pt x="1776" y="0"/>
                      <a:pt x="1758" y="9"/>
                      <a:pt x="1749" y="27"/>
                    </a:cubicBezTo>
                    <a:lnTo>
                      <a:pt x="10" y="7869"/>
                    </a:lnTo>
                    <a:cubicBezTo>
                      <a:pt x="1" y="7887"/>
                      <a:pt x="10" y="7904"/>
                      <a:pt x="27" y="7913"/>
                    </a:cubicBezTo>
                    <a:lnTo>
                      <a:pt x="36" y="7913"/>
                    </a:lnTo>
                    <a:cubicBezTo>
                      <a:pt x="54" y="7913"/>
                      <a:pt x="72" y="7904"/>
                      <a:pt x="72" y="7887"/>
                    </a:cubicBezTo>
                    <a:lnTo>
                      <a:pt x="1812" y="45"/>
                    </a:lnTo>
                    <a:cubicBezTo>
                      <a:pt x="1821" y="27"/>
                      <a:pt x="1812" y="9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52"/>
              <p:cNvSpPr/>
              <p:nvPr/>
            </p:nvSpPr>
            <p:spPr>
              <a:xfrm>
                <a:off x="1021326" y="2315152"/>
                <a:ext cx="396418" cy="473096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3739" extrusionOk="0">
                    <a:moveTo>
                      <a:pt x="3088" y="0"/>
                    </a:moveTo>
                    <a:lnTo>
                      <a:pt x="679" y="705"/>
                    </a:lnTo>
                    <a:cubicBezTo>
                      <a:pt x="661" y="714"/>
                      <a:pt x="652" y="732"/>
                      <a:pt x="652" y="750"/>
                    </a:cubicBezTo>
                    <a:cubicBezTo>
                      <a:pt x="661" y="768"/>
                      <a:pt x="679" y="776"/>
                      <a:pt x="697" y="776"/>
                    </a:cubicBezTo>
                    <a:lnTo>
                      <a:pt x="3061" y="81"/>
                    </a:lnTo>
                    <a:lnTo>
                      <a:pt x="3061" y="81"/>
                    </a:lnTo>
                    <a:cubicBezTo>
                      <a:pt x="2981" y="678"/>
                      <a:pt x="2900" y="1285"/>
                      <a:pt x="2820" y="1865"/>
                    </a:cubicBezTo>
                    <a:cubicBezTo>
                      <a:pt x="2740" y="2454"/>
                      <a:pt x="2659" y="3069"/>
                      <a:pt x="2588" y="3676"/>
                    </a:cubicBezTo>
                    <a:cubicBezTo>
                      <a:pt x="2169" y="3667"/>
                      <a:pt x="1741" y="3649"/>
                      <a:pt x="1330" y="3640"/>
                    </a:cubicBezTo>
                    <a:cubicBezTo>
                      <a:pt x="902" y="3622"/>
                      <a:pt x="456" y="3613"/>
                      <a:pt x="37" y="3604"/>
                    </a:cubicBezTo>
                    <a:cubicBezTo>
                      <a:pt x="19" y="3604"/>
                      <a:pt x="1" y="3622"/>
                      <a:pt x="1" y="3640"/>
                    </a:cubicBezTo>
                    <a:cubicBezTo>
                      <a:pt x="1" y="3658"/>
                      <a:pt x="19" y="3676"/>
                      <a:pt x="37" y="3676"/>
                    </a:cubicBezTo>
                    <a:cubicBezTo>
                      <a:pt x="456" y="3685"/>
                      <a:pt x="902" y="3694"/>
                      <a:pt x="1321" y="3703"/>
                    </a:cubicBezTo>
                    <a:cubicBezTo>
                      <a:pt x="1749" y="3720"/>
                      <a:pt x="2187" y="3729"/>
                      <a:pt x="2615" y="3738"/>
                    </a:cubicBezTo>
                    <a:cubicBezTo>
                      <a:pt x="2633" y="3738"/>
                      <a:pt x="2650" y="3729"/>
                      <a:pt x="2650" y="3711"/>
                    </a:cubicBezTo>
                    <a:cubicBezTo>
                      <a:pt x="2722" y="3096"/>
                      <a:pt x="2811" y="2480"/>
                      <a:pt x="2891" y="1874"/>
                    </a:cubicBezTo>
                    <a:cubicBezTo>
                      <a:pt x="2972" y="1276"/>
                      <a:pt x="3052" y="652"/>
                      <a:pt x="3132" y="36"/>
                    </a:cubicBezTo>
                    <a:cubicBezTo>
                      <a:pt x="3132" y="27"/>
                      <a:pt x="3123" y="18"/>
                      <a:pt x="3114" y="9"/>
                    </a:cubicBezTo>
                    <a:cubicBezTo>
                      <a:pt x="3105" y="0"/>
                      <a:pt x="3097" y="0"/>
                      <a:pt x="30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52"/>
              <p:cNvSpPr/>
              <p:nvPr/>
            </p:nvSpPr>
            <p:spPr>
              <a:xfrm>
                <a:off x="1850973" y="2334258"/>
                <a:ext cx="181950" cy="496883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3927" extrusionOk="0">
                    <a:moveTo>
                      <a:pt x="19" y="1"/>
                    </a:moveTo>
                    <a:cubicBezTo>
                      <a:pt x="10" y="10"/>
                      <a:pt x="1" y="19"/>
                      <a:pt x="1" y="37"/>
                    </a:cubicBezTo>
                    <a:lnTo>
                      <a:pt x="10" y="3828"/>
                    </a:lnTo>
                    <a:cubicBezTo>
                      <a:pt x="10" y="3846"/>
                      <a:pt x="28" y="3864"/>
                      <a:pt x="45" y="3864"/>
                    </a:cubicBezTo>
                    <a:cubicBezTo>
                      <a:pt x="269" y="3882"/>
                      <a:pt x="500" y="3891"/>
                      <a:pt x="723" y="3891"/>
                    </a:cubicBezTo>
                    <a:cubicBezTo>
                      <a:pt x="947" y="3899"/>
                      <a:pt x="1178" y="3908"/>
                      <a:pt x="1401" y="3926"/>
                    </a:cubicBezTo>
                    <a:cubicBezTo>
                      <a:pt x="1419" y="3926"/>
                      <a:pt x="1437" y="3908"/>
                      <a:pt x="1437" y="3891"/>
                    </a:cubicBezTo>
                    <a:cubicBezTo>
                      <a:pt x="1437" y="3873"/>
                      <a:pt x="1428" y="3864"/>
                      <a:pt x="1410" y="3855"/>
                    </a:cubicBezTo>
                    <a:cubicBezTo>
                      <a:pt x="1178" y="3837"/>
                      <a:pt x="947" y="3837"/>
                      <a:pt x="723" y="3828"/>
                    </a:cubicBezTo>
                    <a:cubicBezTo>
                      <a:pt x="509" y="3819"/>
                      <a:pt x="295" y="3819"/>
                      <a:pt x="81" y="3801"/>
                    </a:cubicBezTo>
                    <a:lnTo>
                      <a:pt x="72" y="90"/>
                    </a:lnTo>
                    <a:lnTo>
                      <a:pt x="72" y="90"/>
                    </a:lnTo>
                    <a:cubicBezTo>
                      <a:pt x="269" y="215"/>
                      <a:pt x="483" y="322"/>
                      <a:pt x="679" y="420"/>
                    </a:cubicBezTo>
                    <a:cubicBezTo>
                      <a:pt x="902" y="527"/>
                      <a:pt x="1125" y="643"/>
                      <a:pt x="1339" y="768"/>
                    </a:cubicBezTo>
                    <a:cubicBezTo>
                      <a:pt x="1346" y="775"/>
                      <a:pt x="1354" y="778"/>
                      <a:pt x="1362" y="778"/>
                    </a:cubicBezTo>
                    <a:cubicBezTo>
                      <a:pt x="1375" y="778"/>
                      <a:pt x="1387" y="770"/>
                      <a:pt x="1393" y="759"/>
                    </a:cubicBezTo>
                    <a:cubicBezTo>
                      <a:pt x="1401" y="741"/>
                      <a:pt x="1393" y="724"/>
                      <a:pt x="1375" y="715"/>
                    </a:cubicBezTo>
                    <a:cubicBezTo>
                      <a:pt x="1161" y="581"/>
                      <a:pt x="929" y="465"/>
                      <a:pt x="715" y="358"/>
                    </a:cubicBezTo>
                    <a:cubicBezTo>
                      <a:pt x="492" y="251"/>
                      <a:pt x="269" y="135"/>
                      <a:pt x="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52"/>
              <p:cNvSpPr/>
              <p:nvPr/>
            </p:nvSpPr>
            <p:spPr>
              <a:xfrm>
                <a:off x="1095851" y="2382845"/>
                <a:ext cx="310505" cy="99453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786" extrusionOk="0">
                    <a:moveTo>
                      <a:pt x="2409" y="1"/>
                    </a:moveTo>
                    <a:lnTo>
                      <a:pt x="27" y="714"/>
                    </a:lnTo>
                    <a:cubicBezTo>
                      <a:pt x="10" y="723"/>
                      <a:pt x="1" y="741"/>
                      <a:pt x="1" y="759"/>
                    </a:cubicBezTo>
                    <a:cubicBezTo>
                      <a:pt x="10" y="768"/>
                      <a:pt x="19" y="786"/>
                      <a:pt x="36" y="786"/>
                    </a:cubicBezTo>
                    <a:cubicBezTo>
                      <a:pt x="36" y="786"/>
                      <a:pt x="45" y="786"/>
                      <a:pt x="45" y="777"/>
                    </a:cubicBezTo>
                    <a:lnTo>
                      <a:pt x="2427" y="72"/>
                    </a:lnTo>
                    <a:cubicBezTo>
                      <a:pt x="2445" y="63"/>
                      <a:pt x="2454" y="45"/>
                      <a:pt x="2454" y="27"/>
                    </a:cubicBezTo>
                    <a:cubicBezTo>
                      <a:pt x="2445" y="9"/>
                      <a:pt x="2427" y="1"/>
                      <a:pt x="2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2"/>
              <p:cNvSpPr/>
              <p:nvPr/>
            </p:nvSpPr>
            <p:spPr>
              <a:xfrm>
                <a:off x="1852112" y="2402077"/>
                <a:ext cx="177395" cy="9262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732" extrusionOk="0">
                    <a:moveTo>
                      <a:pt x="54" y="0"/>
                    </a:moveTo>
                    <a:cubicBezTo>
                      <a:pt x="36" y="0"/>
                      <a:pt x="19" y="0"/>
                      <a:pt x="10" y="18"/>
                    </a:cubicBezTo>
                    <a:cubicBezTo>
                      <a:pt x="1" y="36"/>
                      <a:pt x="10" y="54"/>
                      <a:pt x="28" y="63"/>
                    </a:cubicBezTo>
                    <a:lnTo>
                      <a:pt x="1348" y="732"/>
                    </a:lnTo>
                    <a:lnTo>
                      <a:pt x="1366" y="732"/>
                    </a:lnTo>
                    <a:cubicBezTo>
                      <a:pt x="1375" y="732"/>
                      <a:pt x="1384" y="723"/>
                      <a:pt x="1392" y="714"/>
                    </a:cubicBezTo>
                    <a:cubicBezTo>
                      <a:pt x="1401" y="696"/>
                      <a:pt x="1392" y="678"/>
                      <a:pt x="1375" y="669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52"/>
              <p:cNvSpPr/>
              <p:nvPr/>
            </p:nvSpPr>
            <p:spPr>
              <a:xfrm>
                <a:off x="1328411" y="1497906"/>
                <a:ext cx="274444" cy="70679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5586" extrusionOk="0">
                    <a:moveTo>
                      <a:pt x="1356" y="1"/>
                    </a:moveTo>
                    <a:lnTo>
                      <a:pt x="0" y="5585"/>
                    </a:lnTo>
                    <a:lnTo>
                      <a:pt x="670" y="5585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52"/>
              <p:cNvSpPr/>
              <p:nvPr/>
            </p:nvSpPr>
            <p:spPr>
              <a:xfrm>
                <a:off x="1383704" y="1484368"/>
                <a:ext cx="732735" cy="743996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5880" extrusionOk="0">
                    <a:moveTo>
                      <a:pt x="1044" y="0"/>
                    </a:moveTo>
                    <a:lnTo>
                      <a:pt x="1" y="5879"/>
                    </a:lnTo>
                    <a:lnTo>
                      <a:pt x="4747" y="5879"/>
                    </a:lnTo>
                    <a:lnTo>
                      <a:pt x="5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2"/>
              <p:cNvSpPr/>
              <p:nvPr/>
            </p:nvSpPr>
            <p:spPr>
              <a:xfrm>
                <a:off x="1665862" y="1546493"/>
                <a:ext cx="290260" cy="73387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580" extrusionOk="0">
                    <a:moveTo>
                      <a:pt x="2294" y="0"/>
                    </a:moveTo>
                    <a:lnTo>
                      <a:pt x="117" y="9"/>
                    </a:lnTo>
                    <a:lnTo>
                      <a:pt x="1" y="580"/>
                    </a:lnTo>
                    <a:lnTo>
                      <a:pt x="2195" y="553"/>
                    </a:lnTo>
                    <a:lnTo>
                      <a:pt x="22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52"/>
              <p:cNvSpPr/>
              <p:nvPr/>
            </p:nvSpPr>
            <p:spPr>
              <a:xfrm>
                <a:off x="1401797" y="1493351"/>
                <a:ext cx="133236" cy="72818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5755" extrusionOk="0">
                    <a:moveTo>
                      <a:pt x="1026" y="1"/>
                    </a:moveTo>
                    <a:cubicBezTo>
                      <a:pt x="1008" y="1"/>
                      <a:pt x="991" y="10"/>
                      <a:pt x="982" y="28"/>
                    </a:cubicBezTo>
                    <a:lnTo>
                      <a:pt x="9" y="5719"/>
                    </a:lnTo>
                    <a:cubicBezTo>
                      <a:pt x="0" y="5737"/>
                      <a:pt x="18" y="5755"/>
                      <a:pt x="36" y="5755"/>
                    </a:cubicBezTo>
                    <a:lnTo>
                      <a:pt x="45" y="5755"/>
                    </a:lnTo>
                    <a:cubicBezTo>
                      <a:pt x="54" y="5755"/>
                      <a:pt x="72" y="5746"/>
                      <a:pt x="72" y="5728"/>
                    </a:cubicBezTo>
                    <a:lnTo>
                      <a:pt x="1053" y="45"/>
                    </a:lnTo>
                    <a:cubicBezTo>
                      <a:pt x="1053" y="28"/>
                      <a:pt x="1044" y="10"/>
                      <a:pt x="1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52"/>
              <p:cNvSpPr/>
              <p:nvPr/>
            </p:nvSpPr>
            <p:spPr>
              <a:xfrm>
                <a:off x="1752787" y="1576860"/>
                <a:ext cx="116408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2" extrusionOk="0">
                    <a:moveTo>
                      <a:pt x="36" y="1"/>
                    </a:moveTo>
                    <a:cubicBezTo>
                      <a:pt x="19" y="1"/>
                      <a:pt x="10" y="19"/>
                      <a:pt x="1" y="37"/>
                    </a:cubicBezTo>
                    <a:cubicBezTo>
                      <a:pt x="1" y="54"/>
                      <a:pt x="19" y="72"/>
                      <a:pt x="36" y="72"/>
                    </a:cubicBezTo>
                    <a:lnTo>
                      <a:pt x="884" y="81"/>
                    </a:lnTo>
                    <a:cubicBezTo>
                      <a:pt x="902" y="81"/>
                      <a:pt x="920" y="72"/>
                      <a:pt x="920" y="54"/>
                    </a:cubicBezTo>
                    <a:cubicBezTo>
                      <a:pt x="920" y="37"/>
                      <a:pt x="902" y="19"/>
                      <a:pt x="884" y="19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52"/>
              <p:cNvSpPr/>
              <p:nvPr/>
            </p:nvSpPr>
            <p:spPr>
              <a:xfrm>
                <a:off x="1451396" y="977496"/>
                <a:ext cx="287982" cy="29380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322" extrusionOk="0">
                    <a:moveTo>
                      <a:pt x="2062" y="1"/>
                    </a:moveTo>
                    <a:cubicBezTo>
                      <a:pt x="2026" y="54"/>
                      <a:pt x="1955" y="90"/>
                      <a:pt x="1892" y="99"/>
                    </a:cubicBezTo>
                    <a:cubicBezTo>
                      <a:pt x="1880" y="101"/>
                      <a:pt x="1868" y="101"/>
                      <a:pt x="1855" y="101"/>
                    </a:cubicBezTo>
                    <a:cubicBezTo>
                      <a:pt x="1792" y="101"/>
                      <a:pt x="1723" y="83"/>
                      <a:pt x="1678" y="46"/>
                    </a:cubicBezTo>
                    <a:cubicBezTo>
                      <a:pt x="1642" y="99"/>
                      <a:pt x="1589" y="144"/>
                      <a:pt x="1517" y="153"/>
                    </a:cubicBezTo>
                    <a:cubicBezTo>
                      <a:pt x="1498" y="155"/>
                      <a:pt x="1478" y="157"/>
                      <a:pt x="1458" y="157"/>
                    </a:cubicBezTo>
                    <a:cubicBezTo>
                      <a:pt x="1413" y="157"/>
                      <a:pt x="1367" y="148"/>
                      <a:pt x="1330" y="117"/>
                    </a:cubicBezTo>
                    <a:cubicBezTo>
                      <a:pt x="1303" y="197"/>
                      <a:pt x="1241" y="260"/>
                      <a:pt x="1169" y="286"/>
                    </a:cubicBezTo>
                    <a:cubicBezTo>
                      <a:pt x="1129" y="300"/>
                      <a:pt x="1087" y="309"/>
                      <a:pt x="1046" y="309"/>
                    </a:cubicBezTo>
                    <a:cubicBezTo>
                      <a:pt x="1004" y="309"/>
                      <a:pt x="964" y="300"/>
                      <a:pt x="929" y="277"/>
                    </a:cubicBezTo>
                    <a:cubicBezTo>
                      <a:pt x="875" y="385"/>
                      <a:pt x="804" y="483"/>
                      <a:pt x="741" y="590"/>
                    </a:cubicBezTo>
                    <a:cubicBezTo>
                      <a:pt x="706" y="518"/>
                      <a:pt x="652" y="456"/>
                      <a:pt x="616" y="385"/>
                    </a:cubicBezTo>
                    <a:cubicBezTo>
                      <a:pt x="579" y="374"/>
                      <a:pt x="540" y="369"/>
                      <a:pt x="500" y="369"/>
                    </a:cubicBezTo>
                    <a:cubicBezTo>
                      <a:pt x="369" y="369"/>
                      <a:pt x="233" y="425"/>
                      <a:pt x="144" y="527"/>
                    </a:cubicBezTo>
                    <a:cubicBezTo>
                      <a:pt x="28" y="661"/>
                      <a:pt x="1" y="866"/>
                      <a:pt x="72" y="1018"/>
                    </a:cubicBezTo>
                    <a:cubicBezTo>
                      <a:pt x="152" y="1178"/>
                      <a:pt x="322" y="1286"/>
                      <a:pt x="500" y="1286"/>
                    </a:cubicBezTo>
                    <a:cubicBezTo>
                      <a:pt x="483" y="1428"/>
                      <a:pt x="465" y="1571"/>
                      <a:pt x="456" y="1723"/>
                    </a:cubicBezTo>
                    <a:cubicBezTo>
                      <a:pt x="429" y="2035"/>
                      <a:pt x="795" y="2303"/>
                      <a:pt x="1107" y="2320"/>
                    </a:cubicBezTo>
                    <a:cubicBezTo>
                      <a:pt x="1119" y="2321"/>
                      <a:pt x="1130" y="2321"/>
                      <a:pt x="1142" y="2321"/>
                    </a:cubicBezTo>
                    <a:cubicBezTo>
                      <a:pt x="1452" y="2321"/>
                      <a:pt x="1759" y="2095"/>
                      <a:pt x="1776" y="1794"/>
                    </a:cubicBezTo>
                    <a:cubicBezTo>
                      <a:pt x="1785" y="1705"/>
                      <a:pt x="1785" y="1616"/>
                      <a:pt x="1794" y="1526"/>
                    </a:cubicBezTo>
                    <a:cubicBezTo>
                      <a:pt x="2062" y="1428"/>
                      <a:pt x="2276" y="1134"/>
                      <a:pt x="2249" y="848"/>
                    </a:cubicBezTo>
                    <a:cubicBezTo>
                      <a:pt x="2240" y="652"/>
                      <a:pt x="2258" y="438"/>
                      <a:pt x="2213" y="251"/>
                    </a:cubicBezTo>
                    <a:cubicBezTo>
                      <a:pt x="2186" y="153"/>
                      <a:pt x="2133" y="72"/>
                      <a:pt x="206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52"/>
              <p:cNvSpPr/>
              <p:nvPr/>
            </p:nvSpPr>
            <p:spPr>
              <a:xfrm>
                <a:off x="1708755" y="1054298"/>
                <a:ext cx="18220" cy="1708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35" extrusionOk="0">
                    <a:moveTo>
                      <a:pt x="72" y="1"/>
                    </a:moveTo>
                    <a:cubicBezTo>
                      <a:pt x="37" y="1"/>
                      <a:pt x="1" y="27"/>
                      <a:pt x="1" y="72"/>
                    </a:cubicBezTo>
                    <a:cubicBezTo>
                      <a:pt x="1" y="108"/>
                      <a:pt x="37" y="134"/>
                      <a:pt x="72" y="134"/>
                    </a:cubicBezTo>
                    <a:cubicBezTo>
                      <a:pt x="108" y="134"/>
                      <a:pt x="144" y="108"/>
                      <a:pt x="144" y="72"/>
                    </a:cubicBezTo>
                    <a:cubicBezTo>
                      <a:pt x="144" y="2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52"/>
              <p:cNvSpPr/>
              <p:nvPr/>
            </p:nvSpPr>
            <p:spPr>
              <a:xfrm>
                <a:off x="1611708" y="1064421"/>
                <a:ext cx="18220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4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44"/>
                      <a:pt x="72" y="144"/>
                    </a:cubicBezTo>
                    <a:cubicBezTo>
                      <a:pt x="108" y="144"/>
                      <a:pt x="143" y="108"/>
                      <a:pt x="143" y="72"/>
                    </a:cubicBezTo>
                    <a:cubicBezTo>
                      <a:pt x="143" y="37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2"/>
              <p:cNvSpPr/>
              <p:nvPr/>
            </p:nvSpPr>
            <p:spPr>
              <a:xfrm>
                <a:off x="1507828" y="1136668"/>
                <a:ext cx="19359" cy="80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64" extrusionOk="0">
                    <a:moveTo>
                      <a:pt x="37" y="1"/>
                    </a:moveTo>
                    <a:cubicBezTo>
                      <a:pt x="19" y="1"/>
                      <a:pt x="1" y="10"/>
                      <a:pt x="1" y="28"/>
                    </a:cubicBezTo>
                    <a:cubicBezTo>
                      <a:pt x="1" y="54"/>
                      <a:pt x="19" y="63"/>
                      <a:pt x="37" y="63"/>
                    </a:cubicBezTo>
                    <a:lnTo>
                      <a:pt x="126" y="63"/>
                    </a:lnTo>
                    <a:cubicBezTo>
                      <a:pt x="144" y="63"/>
                      <a:pt x="153" y="54"/>
                      <a:pt x="153" y="28"/>
                    </a:cubicBezTo>
                    <a:cubicBezTo>
                      <a:pt x="153" y="10"/>
                      <a:pt x="144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52"/>
              <p:cNvSpPr/>
              <p:nvPr/>
            </p:nvSpPr>
            <p:spPr>
              <a:xfrm>
                <a:off x="1488722" y="1054931"/>
                <a:ext cx="39604" cy="24294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92" extrusionOk="0">
                    <a:moveTo>
                      <a:pt x="40" y="1"/>
                    </a:moveTo>
                    <a:cubicBezTo>
                      <a:pt x="27" y="1"/>
                      <a:pt x="16" y="9"/>
                      <a:pt x="9" y="22"/>
                    </a:cubicBezTo>
                    <a:cubicBezTo>
                      <a:pt x="0" y="31"/>
                      <a:pt x="9" y="58"/>
                      <a:pt x="27" y="67"/>
                    </a:cubicBezTo>
                    <a:lnTo>
                      <a:pt x="259" y="192"/>
                    </a:lnTo>
                    <a:lnTo>
                      <a:pt x="277" y="192"/>
                    </a:lnTo>
                    <a:cubicBezTo>
                      <a:pt x="286" y="192"/>
                      <a:pt x="295" y="192"/>
                      <a:pt x="304" y="174"/>
                    </a:cubicBezTo>
                    <a:cubicBezTo>
                      <a:pt x="312" y="156"/>
                      <a:pt x="304" y="138"/>
                      <a:pt x="286" y="129"/>
                    </a:cubicBezTo>
                    <a:lnTo>
                      <a:pt x="54" y="4"/>
                    </a:lnTo>
                    <a:cubicBezTo>
                      <a:pt x="49" y="2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52"/>
              <p:cNvSpPr/>
              <p:nvPr/>
            </p:nvSpPr>
            <p:spPr>
              <a:xfrm>
                <a:off x="1595892" y="1015960"/>
                <a:ext cx="47575" cy="2264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79" extrusionOk="0">
                    <a:moveTo>
                      <a:pt x="230" y="0"/>
                    </a:moveTo>
                    <a:cubicBezTo>
                      <a:pt x="208" y="0"/>
                      <a:pt x="185" y="3"/>
                      <a:pt x="161" y="9"/>
                    </a:cubicBezTo>
                    <a:cubicBezTo>
                      <a:pt x="99" y="27"/>
                      <a:pt x="45" y="72"/>
                      <a:pt x="10" y="125"/>
                    </a:cubicBezTo>
                    <a:cubicBezTo>
                      <a:pt x="1" y="143"/>
                      <a:pt x="10" y="161"/>
                      <a:pt x="27" y="170"/>
                    </a:cubicBezTo>
                    <a:cubicBezTo>
                      <a:pt x="36" y="179"/>
                      <a:pt x="36" y="179"/>
                      <a:pt x="45" y="179"/>
                    </a:cubicBezTo>
                    <a:cubicBezTo>
                      <a:pt x="54" y="179"/>
                      <a:pt x="63" y="170"/>
                      <a:pt x="72" y="161"/>
                    </a:cubicBezTo>
                    <a:cubicBezTo>
                      <a:pt x="90" y="116"/>
                      <a:pt x="135" y="89"/>
                      <a:pt x="179" y="72"/>
                    </a:cubicBezTo>
                    <a:cubicBezTo>
                      <a:pt x="193" y="69"/>
                      <a:pt x="207" y="68"/>
                      <a:pt x="220" y="68"/>
                    </a:cubicBezTo>
                    <a:cubicBezTo>
                      <a:pt x="256" y="68"/>
                      <a:pt x="287" y="76"/>
                      <a:pt x="313" y="89"/>
                    </a:cubicBezTo>
                    <a:cubicBezTo>
                      <a:pt x="320" y="93"/>
                      <a:pt x="329" y="95"/>
                      <a:pt x="338" y="95"/>
                    </a:cubicBezTo>
                    <a:cubicBezTo>
                      <a:pt x="350" y="95"/>
                      <a:pt x="361" y="91"/>
                      <a:pt x="366" y="81"/>
                    </a:cubicBezTo>
                    <a:cubicBezTo>
                      <a:pt x="375" y="63"/>
                      <a:pt x="366" y="45"/>
                      <a:pt x="349" y="36"/>
                    </a:cubicBezTo>
                    <a:cubicBezTo>
                      <a:pt x="313" y="12"/>
                      <a:pt x="273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2"/>
              <p:cNvSpPr/>
              <p:nvPr/>
            </p:nvSpPr>
            <p:spPr>
              <a:xfrm>
                <a:off x="1696356" y="1002422"/>
                <a:ext cx="30620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0" extrusionOk="0">
                    <a:moveTo>
                      <a:pt x="197" y="0"/>
                    </a:moveTo>
                    <a:lnTo>
                      <a:pt x="27" y="27"/>
                    </a:lnTo>
                    <a:cubicBezTo>
                      <a:pt x="10" y="27"/>
                      <a:pt x="1" y="45"/>
                      <a:pt x="1" y="63"/>
                    </a:cubicBezTo>
                    <a:cubicBezTo>
                      <a:pt x="1" y="80"/>
                      <a:pt x="19" y="89"/>
                      <a:pt x="36" y="89"/>
                    </a:cubicBezTo>
                    <a:lnTo>
                      <a:pt x="206" y="72"/>
                    </a:lnTo>
                    <a:cubicBezTo>
                      <a:pt x="224" y="72"/>
                      <a:pt x="242" y="54"/>
                      <a:pt x="233" y="36"/>
                    </a:cubicBezTo>
                    <a:cubicBezTo>
                      <a:pt x="233" y="18"/>
                      <a:pt x="215" y="0"/>
                      <a:pt x="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2"/>
              <p:cNvSpPr/>
              <p:nvPr/>
            </p:nvSpPr>
            <p:spPr>
              <a:xfrm>
                <a:off x="1664723" y="1059613"/>
                <a:ext cx="23914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8" extrusionOk="0">
                    <a:moveTo>
                      <a:pt x="82" y="1"/>
                    </a:moveTo>
                    <a:cubicBezTo>
                      <a:pt x="79" y="1"/>
                      <a:pt x="76" y="2"/>
                      <a:pt x="72" y="3"/>
                    </a:cubicBezTo>
                    <a:cubicBezTo>
                      <a:pt x="54" y="12"/>
                      <a:pt x="46" y="30"/>
                      <a:pt x="54" y="48"/>
                    </a:cubicBezTo>
                    <a:lnTo>
                      <a:pt x="108" y="217"/>
                    </a:lnTo>
                    <a:cubicBezTo>
                      <a:pt x="99" y="217"/>
                      <a:pt x="90" y="226"/>
                      <a:pt x="90" y="226"/>
                    </a:cubicBezTo>
                    <a:lnTo>
                      <a:pt x="28" y="226"/>
                    </a:lnTo>
                    <a:cubicBezTo>
                      <a:pt x="10" y="226"/>
                      <a:pt x="1" y="244"/>
                      <a:pt x="1" y="262"/>
                    </a:cubicBezTo>
                    <a:cubicBezTo>
                      <a:pt x="1" y="280"/>
                      <a:pt x="10" y="298"/>
                      <a:pt x="28" y="298"/>
                    </a:cubicBezTo>
                    <a:cubicBezTo>
                      <a:pt x="54" y="298"/>
                      <a:pt x="72" y="289"/>
                      <a:pt x="99" y="289"/>
                    </a:cubicBezTo>
                    <a:lnTo>
                      <a:pt x="153" y="289"/>
                    </a:lnTo>
                    <a:cubicBezTo>
                      <a:pt x="161" y="289"/>
                      <a:pt x="170" y="280"/>
                      <a:pt x="179" y="271"/>
                    </a:cubicBezTo>
                    <a:cubicBezTo>
                      <a:pt x="188" y="262"/>
                      <a:pt x="188" y="253"/>
                      <a:pt x="188" y="244"/>
                    </a:cubicBezTo>
                    <a:lnTo>
                      <a:pt x="117" y="30"/>
                    </a:lnTo>
                    <a:cubicBezTo>
                      <a:pt x="110" y="15"/>
                      <a:pt x="96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52"/>
              <p:cNvSpPr/>
              <p:nvPr/>
            </p:nvSpPr>
            <p:spPr>
              <a:xfrm>
                <a:off x="1643340" y="1094661"/>
                <a:ext cx="28343" cy="207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4" extrusionOk="0">
                    <a:moveTo>
                      <a:pt x="44" y="0"/>
                    </a:moveTo>
                    <a:cubicBezTo>
                      <a:pt x="30" y="0"/>
                      <a:pt x="18" y="15"/>
                      <a:pt x="18" y="29"/>
                    </a:cubicBezTo>
                    <a:cubicBezTo>
                      <a:pt x="0" y="74"/>
                      <a:pt x="27" y="137"/>
                      <a:pt x="81" y="154"/>
                    </a:cubicBezTo>
                    <a:cubicBezTo>
                      <a:pt x="90" y="163"/>
                      <a:pt x="107" y="163"/>
                      <a:pt x="116" y="163"/>
                    </a:cubicBezTo>
                    <a:cubicBezTo>
                      <a:pt x="161" y="163"/>
                      <a:pt x="197" y="145"/>
                      <a:pt x="215" y="101"/>
                    </a:cubicBezTo>
                    <a:cubicBezTo>
                      <a:pt x="223" y="92"/>
                      <a:pt x="215" y="65"/>
                      <a:pt x="206" y="56"/>
                    </a:cubicBezTo>
                    <a:cubicBezTo>
                      <a:pt x="201" y="54"/>
                      <a:pt x="195" y="53"/>
                      <a:pt x="190" y="53"/>
                    </a:cubicBezTo>
                    <a:cubicBezTo>
                      <a:pt x="175" y="53"/>
                      <a:pt x="159" y="61"/>
                      <a:pt x="152" y="74"/>
                    </a:cubicBezTo>
                    <a:cubicBezTo>
                      <a:pt x="146" y="87"/>
                      <a:pt x="134" y="95"/>
                      <a:pt x="122" y="95"/>
                    </a:cubicBezTo>
                    <a:cubicBezTo>
                      <a:pt x="117" y="95"/>
                      <a:pt x="112" y="94"/>
                      <a:pt x="107" y="92"/>
                    </a:cubicBezTo>
                    <a:cubicBezTo>
                      <a:pt x="90" y="83"/>
                      <a:pt x="72" y="65"/>
                      <a:pt x="81" y="47"/>
                    </a:cubicBezTo>
                    <a:cubicBezTo>
                      <a:pt x="81" y="29"/>
                      <a:pt x="72" y="12"/>
                      <a:pt x="54" y="3"/>
                    </a:cubicBezTo>
                    <a:cubicBezTo>
                      <a:pt x="51" y="1"/>
                      <a:pt x="4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52"/>
              <p:cNvSpPr/>
              <p:nvPr/>
            </p:nvSpPr>
            <p:spPr>
              <a:xfrm>
                <a:off x="1581215" y="1160835"/>
                <a:ext cx="106285" cy="2226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76" extrusionOk="0">
                    <a:moveTo>
                      <a:pt x="33" y="0"/>
                    </a:moveTo>
                    <a:cubicBezTo>
                      <a:pt x="23" y="0"/>
                      <a:pt x="15" y="5"/>
                      <a:pt x="10" y="15"/>
                    </a:cubicBezTo>
                    <a:cubicBezTo>
                      <a:pt x="1" y="33"/>
                      <a:pt x="1" y="51"/>
                      <a:pt x="19" y="60"/>
                    </a:cubicBezTo>
                    <a:cubicBezTo>
                      <a:pt x="161" y="140"/>
                      <a:pt x="322" y="176"/>
                      <a:pt x="491" y="176"/>
                    </a:cubicBezTo>
                    <a:cubicBezTo>
                      <a:pt x="598" y="176"/>
                      <a:pt x="706" y="158"/>
                      <a:pt x="813" y="122"/>
                    </a:cubicBezTo>
                    <a:cubicBezTo>
                      <a:pt x="830" y="122"/>
                      <a:pt x="839" y="95"/>
                      <a:pt x="830" y="77"/>
                    </a:cubicBezTo>
                    <a:cubicBezTo>
                      <a:pt x="823" y="70"/>
                      <a:pt x="810" y="57"/>
                      <a:pt x="796" y="57"/>
                    </a:cubicBezTo>
                    <a:cubicBezTo>
                      <a:pt x="793" y="57"/>
                      <a:pt x="789" y="58"/>
                      <a:pt x="786" y="60"/>
                    </a:cubicBezTo>
                    <a:cubicBezTo>
                      <a:pt x="687" y="92"/>
                      <a:pt x="584" y="109"/>
                      <a:pt x="482" y="109"/>
                    </a:cubicBezTo>
                    <a:cubicBezTo>
                      <a:pt x="333" y="109"/>
                      <a:pt x="186" y="75"/>
                      <a:pt x="54" y="6"/>
                    </a:cubicBezTo>
                    <a:cubicBezTo>
                      <a:pt x="47" y="2"/>
                      <a:pt x="39" y="0"/>
                      <a:pt x="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52"/>
              <p:cNvSpPr/>
              <p:nvPr/>
            </p:nvSpPr>
            <p:spPr>
              <a:xfrm>
                <a:off x="1075607" y="1623169"/>
                <a:ext cx="588111" cy="409451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3236" extrusionOk="0">
                    <a:moveTo>
                      <a:pt x="2302" y="1"/>
                    </a:moveTo>
                    <a:cubicBezTo>
                      <a:pt x="1722" y="295"/>
                      <a:pt x="1142" y="590"/>
                      <a:pt x="562" y="893"/>
                    </a:cubicBezTo>
                    <a:cubicBezTo>
                      <a:pt x="170" y="1098"/>
                      <a:pt x="0" y="1607"/>
                      <a:pt x="0" y="2053"/>
                    </a:cubicBezTo>
                    <a:cubicBezTo>
                      <a:pt x="0" y="2490"/>
                      <a:pt x="259" y="2945"/>
                      <a:pt x="660" y="3123"/>
                    </a:cubicBezTo>
                    <a:cubicBezTo>
                      <a:pt x="785" y="3186"/>
                      <a:pt x="928" y="3221"/>
                      <a:pt x="1062" y="3230"/>
                    </a:cubicBezTo>
                    <a:cubicBezTo>
                      <a:pt x="1097" y="3233"/>
                      <a:pt x="1132" y="3235"/>
                      <a:pt x="1166" y="3235"/>
                    </a:cubicBezTo>
                    <a:cubicBezTo>
                      <a:pt x="1499" y="3235"/>
                      <a:pt x="1802" y="3084"/>
                      <a:pt x="2061" y="2873"/>
                    </a:cubicBezTo>
                    <a:cubicBezTo>
                      <a:pt x="2605" y="2793"/>
                      <a:pt x="3149" y="2713"/>
                      <a:pt x="3693" y="2632"/>
                    </a:cubicBezTo>
                    <a:cubicBezTo>
                      <a:pt x="3756" y="2624"/>
                      <a:pt x="3827" y="2615"/>
                      <a:pt x="3872" y="2570"/>
                    </a:cubicBezTo>
                    <a:cubicBezTo>
                      <a:pt x="3925" y="2525"/>
                      <a:pt x="3970" y="2427"/>
                      <a:pt x="3925" y="2374"/>
                    </a:cubicBezTo>
                    <a:cubicBezTo>
                      <a:pt x="3488" y="2347"/>
                      <a:pt x="3060" y="2302"/>
                      <a:pt x="2623" y="2276"/>
                    </a:cubicBezTo>
                    <a:cubicBezTo>
                      <a:pt x="3131" y="2213"/>
                      <a:pt x="3649" y="2151"/>
                      <a:pt x="4157" y="2088"/>
                    </a:cubicBezTo>
                    <a:cubicBezTo>
                      <a:pt x="4238" y="2079"/>
                      <a:pt x="4327" y="2070"/>
                      <a:pt x="4389" y="2026"/>
                    </a:cubicBezTo>
                    <a:cubicBezTo>
                      <a:pt x="4461" y="1981"/>
                      <a:pt x="4523" y="1892"/>
                      <a:pt x="4496" y="1812"/>
                    </a:cubicBezTo>
                    <a:cubicBezTo>
                      <a:pt x="4024" y="1758"/>
                      <a:pt x="3542" y="1696"/>
                      <a:pt x="3078" y="1642"/>
                    </a:cubicBezTo>
                    <a:lnTo>
                      <a:pt x="4273" y="1633"/>
                    </a:lnTo>
                    <a:cubicBezTo>
                      <a:pt x="4345" y="1633"/>
                      <a:pt x="4425" y="1633"/>
                      <a:pt x="4496" y="1598"/>
                    </a:cubicBezTo>
                    <a:cubicBezTo>
                      <a:pt x="4568" y="1571"/>
                      <a:pt x="4648" y="1473"/>
                      <a:pt x="4639" y="1392"/>
                    </a:cubicBezTo>
                    <a:cubicBezTo>
                      <a:pt x="4202" y="1285"/>
                      <a:pt x="3783" y="1160"/>
                      <a:pt x="3346" y="1053"/>
                    </a:cubicBezTo>
                    <a:lnTo>
                      <a:pt x="3346" y="1053"/>
                    </a:lnTo>
                    <a:cubicBezTo>
                      <a:pt x="3604" y="1062"/>
                      <a:pt x="3872" y="1071"/>
                      <a:pt x="4131" y="1089"/>
                    </a:cubicBezTo>
                    <a:cubicBezTo>
                      <a:pt x="4202" y="1089"/>
                      <a:pt x="4273" y="1089"/>
                      <a:pt x="4345" y="1062"/>
                    </a:cubicBezTo>
                    <a:cubicBezTo>
                      <a:pt x="4407" y="1036"/>
                      <a:pt x="4478" y="946"/>
                      <a:pt x="4470" y="875"/>
                    </a:cubicBezTo>
                    <a:cubicBezTo>
                      <a:pt x="3765" y="554"/>
                      <a:pt x="3033" y="251"/>
                      <a:pt x="2302" y="1"/>
                    </a:cubicBezTo>
                    <a:close/>
                  </a:path>
                </a:pathLst>
              </a:custGeom>
              <a:solidFill>
                <a:srgbClr val="FE97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52"/>
              <p:cNvSpPr/>
              <p:nvPr/>
            </p:nvSpPr>
            <p:spPr>
              <a:xfrm>
                <a:off x="1401797" y="1730465"/>
                <a:ext cx="129946" cy="3062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242" extrusionOk="0">
                    <a:moveTo>
                      <a:pt x="45" y="0"/>
                    </a:moveTo>
                    <a:cubicBezTo>
                      <a:pt x="27" y="0"/>
                      <a:pt x="9" y="9"/>
                      <a:pt x="9" y="27"/>
                    </a:cubicBezTo>
                    <a:cubicBezTo>
                      <a:pt x="0" y="45"/>
                      <a:pt x="18" y="63"/>
                      <a:pt x="36" y="72"/>
                    </a:cubicBezTo>
                    <a:lnTo>
                      <a:pt x="982" y="241"/>
                    </a:lnTo>
                    <a:cubicBezTo>
                      <a:pt x="999" y="241"/>
                      <a:pt x="1017" y="232"/>
                      <a:pt x="1017" y="214"/>
                    </a:cubicBezTo>
                    <a:cubicBezTo>
                      <a:pt x="1026" y="196"/>
                      <a:pt x="1008" y="179"/>
                      <a:pt x="991" y="179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52"/>
              <p:cNvSpPr/>
              <p:nvPr/>
            </p:nvSpPr>
            <p:spPr>
              <a:xfrm>
                <a:off x="1390536" y="1818529"/>
                <a:ext cx="119697" cy="1923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52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36"/>
                    </a:cubicBezTo>
                    <a:cubicBezTo>
                      <a:pt x="0" y="54"/>
                      <a:pt x="9" y="71"/>
                      <a:pt x="27" y="71"/>
                    </a:cubicBezTo>
                    <a:lnTo>
                      <a:pt x="910" y="152"/>
                    </a:lnTo>
                    <a:cubicBezTo>
                      <a:pt x="928" y="152"/>
                      <a:pt x="946" y="134"/>
                      <a:pt x="946" y="116"/>
                    </a:cubicBezTo>
                    <a:cubicBezTo>
                      <a:pt x="946" y="98"/>
                      <a:pt x="937" y="89"/>
                      <a:pt x="919" y="8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52"/>
              <p:cNvSpPr/>
              <p:nvPr/>
            </p:nvSpPr>
            <p:spPr>
              <a:xfrm>
                <a:off x="1388259" y="1904315"/>
                <a:ext cx="59975" cy="1138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90" extrusionOk="0">
                    <a:moveTo>
                      <a:pt x="36" y="0"/>
                    </a:moveTo>
                    <a:cubicBezTo>
                      <a:pt x="18" y="0"/>
                      <a:pt x="0" y="9"/>
                      <a:pt x="0" y="27"/>
                    </a:cubicBezTo>
                    <a:cubicBezTo>
                      <a:pt x="0" y="45"/>
                      <a:pt x="9" y="63"/>
                      <a:pt x="27" y="63"/>
                    </a:cubicBezTo>
                    <a:lnTo>
                      <a:pt x="437" y="89"/>
                    </a:lnTo>
                    <a:cubicBezTo>
                      <a:pt x="455" y="89"/>
                      <a:pt x="473" y="71"/>
                      <a:pt x="473" y="54"/>
                    </a:cubicBezTo>
                    <a:cubicBezTo>
                      <a:pt x="473" y="36"/>
                      <a:pt x="464" y="18"/>
                      <a:pt x="446" y="18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8" name="Google Shape;1238;p52"/>
            <p:cNvGrpSpPr/>
            <p:nvPr/>
          </p:nvGrpSpPr>
          <p:grpSpPr>
            <a:xfrm>
              <a:off x="1207730" y="588332"/>
              <a:ext cx="2264313" cy="835036"/>
              <a:chOff x="1308205" y="1095232"/>
              <a:chExt cx="2264313" cy="835036"/>
            </a:xfrm>
          </p:grpSpPr>
          <p:grpSp>
            <p:nvGrpSpPr>
              <p:cNvPr id="1239" name="Google Shape;1239;p52"/>
              <p:cNvGrpSpPr/>
              <p:nvPr/>
            </p:nvGrpSpPr>
            <p:grpSpPr>
              <a:xfrm rot="10800000">
                <a:off x="1338834" y="1095232"/>
                <a:ext cx="2229461" cy="835036"/>
                <a:chOff x="6055582" y="3137943"/>
                <a:chExt cx="904777" cy="341612"/>
              </a:xfrm>
            </p:grpSpPr>
            <p:sp>
              <p:nvSpPr>
                <p:cNvPr id="1240" name="Google Shape;1240;p52"/>
                <p:cNvSpPr/>
                <p:nvPr/>
              </p:nvSpPr>
              <p:spPr>
                <a:xfrm>
                  <a:off x="6055582" y="3137943"/>
                  <a:ext cx="904777" cy="30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3" h="7626" extrusionOk="0">
                      <a:moveTo>
                        <a:pt x="16593" y="1"/>
                      </a:moveTo>
                      <a:cubicBezTo>
                        <a:pt x="16131" y="1"/>
                        <a:pt x="14699" y="502"/>
                        <a:pt x="13168" y="2255"/>
                      </a:cubicBezTo>
                      <a:cubicBezTo>
                        <a:pt x="12534" y="2987"/>
                        <a:pt x="4113" y="2844"/>
                        <a:pt x="2436" y="2933"/>
                      </a:cubicBezTo>
                      <a:cubicBezTo>
                        <a:pt x="455" y="3040"/>
                        <a:pt x="0" y="4235"/>
                        <a:pt x="107" y="5600"/>
                      </a:cubicBezTo>
                      <a:cubicBezTo>
                        <a:pt x="197" y="6680"/>
                        <a:pt x="1330" y="7625"/>
                        <a:pt x="3917" y="7625"/>
                      </a:cubicBezTo>
                      <a:cubicBezTo>
                        <a:pt x="6504" y="7625"/>
                        <a:pt x="17013" y="7509"/>
                        <a:pt x="19430" y="7447"/>
                      </a:cubicBezTo>
                      <a:cubicBezTo>
                        <a:pt x="21848" y="7385"/>
                        <a:pt x="22303" y="5806"/>
                        <a:pt x="22303" y="4789"/>
                      </a:cubicBezTo>
                      <a:cubicBezTo>
                        <a:pt x="22303" y="3826"/>
                        <a:pt x="21736" y="3023"/>
                        <a:pt x="20306" y="3023"/>
                      </a:cubicBezTo>
                      <a:cubicBezTo>
                        <a:pt x="20225" y="3023"/>
                        <a:pt x="20141" y="3026"/>
                        <a:pt x="20055" y="3031"/>
                      </a:cubicBezTo>
                      <a:cubicBezTo>
                        <a:pt x="19785" y="3049"/>
                        <a:pt x="19509" y="3059"/>
                        <a:pt x="19233" y="3059"/>
                      </a:cubicBezTo>
                      <a:cubicBezTo>
                        <a:pt x="17863" y="3059"/>
                        <a:pt x="16511" y="2815"/>
                        <a:pt x="16192" y="2094"/>
                      </a:cubicBezTo>
                      <a:cubicBezTo>
                        <a:pt x="15817" y="1229"/>
                        <a:pt x="16174" y="524"/>
                        <a:pt x="16665" y="168"/>
                      </a:cubicBezTo>
                      <a:cubicBezTo>
                        <a:pt x="16802" y="69"/>
                        <a:pt x="16763" y="1"/>
                        <a:pt x="16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52"/>
                <p:cNvSpPr/>
                <p:nvPr/>
              </p:nvSpPr>
              <p:spPr>
                <a:xfrm>
                  <a:off x="6624814" y="3177617"/>
                  <a:ext cx="55131" cy="43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" h="1078" extrusionOk="0">
                      <a:moveTo>
                        <a:pt x="1119" y="1"/>
                      </a:moveTo>
                      <a:cubicBezTo>
                        <a:pt x="1096" y="1"/>
                        <a:pt x="1070" y="6"/>
                        <a:pt x="1045" y="19"/>
                      </a:cubicBezTo>
                      <a:cubicBezTo>
                        <a:pt x="661" y="215"/>
                        <a:pt x="340" y="501"/>
                        <a:pt x="81" y="849"/>
                      </a:cubicBezTo>
                      <a:cubicBezTo>
                        <a:pt x="0" y="968"/>
                        <a:pt x="112" y="1078"/>
                        <a:pt x="225" y="1078"/>
                      </a:cubicBezTo>
                      <a:cubicBezTo>
                        <a:pt x="274" y="1078"/>
                        <a:pt x="323" y="1057"/>
                        <a:pt x="358" y="1009"/>
                      </a:cubicBezTo>
                      <a:cubicBezTo>
                        <a:pt x="581" y="706"/>
                        <a:pt x="875" y="465"/>
                        <a:pt x="1205" y="287"/>
                      </a:cubicBezTo>
                      <a:cubicBezTo>
                        <a:pt x="1358" y="203"/>
                        <a:pt x="1262" y="1"/>
                        <a:pt x="11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52"/>
                <p:cNvSpPr/>
                <p:nvPr/>
              </p:nvSpPr>
              <p:spPr>
                <a:xfrm>
                  <a:off x="6722904" y="3181755"/>
                  <a:ext cx="26207" cy="5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1316" extrusionOk="0">
                      <a:moveTo>
                        <a:pt x="226" y="1"/>
                      </a:moveTo>
                      <a:cubicBezTo>
                        <a:pt x="182" y="1"/>
                        <a:pt x="140" y="24"/>
                        <a:pt x="126" y="78"/>
                      </a:cubicBezTo>
                      <a:cubicBezTo>
                        <a:pt x="1" y="497"/>
                        <a:pt x="10" y="1059"/>
                        <a:pt x="438" y="1300"/>
                      </a:cubicBezTo>
                      <a:cubicBezTo>
                        <a:pt x="456" y="1311"/>
                        <a:pt x="475" y="1315"/>
                        <a:pt x="492" y="1315"/>
                      </a:cubicBezTo>
                      <a:cubicBezTo>
                        <a:pt x="578" y="1315"/>
                        <a:pt x="646" y="1204"/>
                        <a:pt x="572" y="1130"/>
                      </a:cubicBezTo>
                      <a:cubicBezTo>
                        <a:pt x="277" y="854"/>
                        <a:pt x="242" y="524"/>
                        <a:pt x="340" y="140"/>
                      </a:cubicBezTo>
                      <a:cubicBezTo>
                        <a:pt x="361" y="54"/>
                        <a:pt x="2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52"/>
                <p:cNvSpPr/>
                <p:nvPr/>
              </p:nvSpPr>
              <p:spPr>
                <a:xfrm>
                  <a:off x="6731220" y="3153033"/>
                  <a:ext cx="21420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523" extrusionOk="0">
                      <a:moveTo>
                        <a:pt x="388" y="0"/>
                      </a:moveTo>
                      <a:cubicBezTo>
                        <a:pt x="366" y="0"/>
                        <a:pt x="343" y="6"/>
                        <a:pt x="322" y="19"/>
                      </a:cubicBezTo>
                      <a:cubicBezTo>
                        <a:pt x="179" y="90"/>
                        <a:pt x="81" y="215"/>
                        <a:pt x="19" y="366"/>
                      </a:cubicBezTo>
                      <a:cubicBezTo>
                        <a:pt x="1" y="429"/>
                        <a:pt x="45" y="500"/>
                        <a:pt x="108" y="518"/>
                      </a:cubicBezTo>
                      <a:cubicBezTo>
                        <a:pt x="117" y="521"/>
                        <a:pt x="127" y="522"/>
                        <a:pt x="136" y="522"/>
                      </a:cubicBezTo>
                      <a:cubicBezTo>
                        <a:pt x="188" y="522"/>
                        <a:pt x="236" y="482"/>
                        <a:pt x="251" y="429"/>
                      </a:cubicBezTo>
                      <a:cubicBezTo>
                        <a:pt x="286" y="340"/>
                        <a:pt x="358" y="268"/>
                        <a:pt x="447" y="224"/>
                      </a:cubicBezTo>
                      <a:cubicBezTo>
                        <a:pt x="509" y="197"/>
                        <a:pt x="527" y="117"/>
                        <a:pt x="492" y="63"/>
                      </a:cubicBezTo>
                      <a:cubicBezTo>
                        <a:pt x="468" y="22"/>
                        <a:pt x="429" y="0"/>
                        <a:pt x="38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52"/>
                <p:cNvSpPr/>
                <p:nvPr/>
              </p:nvSpPr>
              <p:spPr>
                <a:xfrm>
                  <a:off x="6277401" y="3467912"/>
                  <a:ext cx="50709" cy="10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259" extrusionOk="0">
                      <a:moveTo>
                        <a:pt x="605" y="1"/>
                      </a:moveTo>
                      <a:cubicBezTo>
                        <a:pt x="567" y="1"/>
                        <a:pt x="550" y="3"/>
                        <a:pt x="657" y="6"/>
                      </a:cubicBezTo>
                      <a:lnTo>
                        <a:pt x="657" y="6"/>
                      </a:lnTo>
                      <a:cubicBezTo>
                        <a:pt x="712" y="3"/>
                        <a:pt x="646" y="1"/>
                        <a:pt x="605" y="1"/>
                      </a:cubicBezTo>
                      <a:close/>
                      <a:moveTo>
                        <a:pt x="657" y="6"/>
                      </a:moveTo>
                      <a:cubicBezTo>
                        <a:pt x="610" y="9"/>
                        <a:pt x="475" y="13"/>
                        <a:pt x="161" y="18"/>
                      </a:cubicBezTo>
                      <a:cubicBezTo>
                        <a:pt x="1" y="18"/>
                        <a:pt x="1" y="259"/>
                        <a:pt x="161" y="259"/>
                      </a:cubicBezTo>
                      <a:cubicBezTo>
                        <a:pt x="391" y="254"/>
                        <a:pt x="525" y="250"/>
                        <a:pt x="598" y="247"/>
                      </a:cubicBezTo>
                      <a:lnTo>
                        <a:pt x="598" y="247"/>
                      </a:lnTo>
                      <a:cubicBezTo>
                        <a:pt x="647" y="250"/>
                        <a:pt x="784" y="254"/>
                        <a:pt x="1098" y="259"/>
                      </a:cubicBezTo>
                      <a:cubicBezTo>
                        <a:pt x="1250" y="259"/>
                        <a:pt x="1250" y="18"/>
                        <a:pt x="1098" y="18"/>
                      </a:cubicBezTo>
                      <a:cubicBezTo>
                        <a:pt x="867" y="13"/>
                        <a:pt x="731" y="9"/>
                        <a:pt x="657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52"/>
                <p:cNvSpPr/>
                <p:nvPr/>
              </p:nvSpPr>
              <p:spPr>
                <a:xfrm>
                  <a:off x="6328434" y="3469088"/>
                  <a:ext cx="63366" cy="10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258" extrusionOk="0">
                      <a:moveTo>
                        <a:pt x="1112" y="1"/>
                      </a:moveTo>
                      <a:cubicBezTo>
                        <a:pt x="794" y="1"/>
                        <a:pt x="471" y="18"/>
                        <a:pt x="152" y="24"/>
                      </a:cubicBezTo>
                      <a:cubicBezTo>
                        <a:pt x="4" y="24"/>
                        <a:pt x="1" y="257"/>
                        <a:pt x="144" y="257"/>
                      </a:cubicBezTo>
                      <a:cubicBezTo>
                        <a:pt x="147" y="257"/>
                        <a:pt x="150" y="257"/>
                        <a:pt x="152" y="256"/>
                      </a:cubicBezTo>
                      <a:cubicBezTo>
                        <a:pt x="320" y="256"/>
                        <a:pt x="489" y="258"/>
                        <a:pt x="658" y="258"/>
                      </a:cubicBezTo>
                      <a:cubicBezTo>
                        <a:pt x="911" y="258"/>
                        <a:pt x="1164" y="255"/>
                        <a:pt x="1410" y="239"/>
                      </a:cubicBezTo>
                      <a:cubicBezTo>
                        <a:pt x="1562" y="230"/>
                        <a:pt x="1562" y="16"/>
                        <a:pt x="1410" y="7"/>
                      </a:cubicBezTo>
                      <a:cubicBezTo>
                        <a:pt x="1312" y="2"/>
                        <a:pt x="1212" y="1"/>
                        <a:pt x="11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6" name="Google Shape;1246;p52"/>
              <p:cNvSpPr txBox="1"/>
              <p:nvPr/>
            </p:nvSpPr>
            <p:spPr>
              <a:xfrm>
                <a:off x="1308205" y="1179220"/>
                <a:ext cx="2264313" cy="5668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dk1"/>
                    </a:solidFill>
                    <a:latin typeface="MV Boli" panose="02000500030200090000" pitchFamily="2" charset="0"/>
                    <a:ea typeface="nura-blossom-thinS" panose="02000503000000000000" pitchFamily="50" charset="-34"/>
                    <a:cs typeface="MV Boli" panose="02000500030200090000" pitchFamily="2" charset="0"/>
                    <a:sym typeface="Nunito"/>
                  </a:rPr>
                  <a:t>Question</a:t>
                </a:r>
                <a:endParaRPr sz="3200" b="1" dirty="0">
                  <a:solidFill>
                    <a:schemeClr val="dk1"/>
                  </a:solidFill>
                  <a:latin typeface="MV Boli" panose="02000500030200090000" pitchFamily="2" charset="0"/>
                  <a:ea typeface="nura-blossom-thinS" panose="02000503000000000000" pitchFamily="50" charset="-34"/>
                  <a:cs typeface="MV Boli" panose="02000500030200090000" pitchFamily="2" charset="0"/>
                  <a:sym typeface="Nunito"/>
                </a:endParaRPr>
              </a:p>
            </p:txBody>
          </p:sp>
        </p:grpSp>
        <p:grpSp>
          <p:nvGrpSpPr>
            <p:cNvPr id="1247" name="Google Shape;1247;p52"/>
            <p:cNvGrpSpPr/>
            <p:nvPr/>
          </p:nvGrpSpPr>
          <p:grpSpPr>
            <a:xfrm rot="1321127">
              <a:off x="2017356" y="3140713"/>
              <a:ext cx="626075" cy="1105765"/>
              <a:chOff x="6169225" y="161137"/>
              <a:chExt cx="461779" cy="815587"/>
            </a:xfrm>
          </p:grpSpPr>
          <p:sp>
            <p:nvSpPr>
              <p:cNvPr id="1248" name="Google Shape;1248;p52"/>
              <p:cNvSpPr/>
              <p:nvPr/>
            </p:nvSpPr>
            <p:spPr>
              <a:xfrm>
                <a:off x="6445307" y="956756"/>
                <a:ext cx="35634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60" extrusionOk="0">
                    <a:moveTo>
                      <a:pt x="286" y="1"/>
                    </a:moveTo>
                    <a:cubicBezTo>
                      <a:pt x="205" y="1"/>
                      <a:pt x="98" y="19"/>
                      <a:pt x="45" y="81"/>
                    </a:cubicBezTo>
                    <a:cubicBezTo>
                      <a:pt x="18" y="108"/>
                      <a:pt x="0" y="135"/>
                      <a:pt x="0" y="170"/>
                    </a:cubicBezTo>
                    <a:cubicBezTo>
                      <a:pt x="0" y="197"/>
                      <a:pt x="18" y="260"/>
                      <a:pt x="143" y="260"/>
                    </a:cubicBezTo>
                    <a:cubicBezTo>
                      <a:pt x="250" y="260"/>
                      <a:pt x="464" y="206"/>
                      <a:pt x="464" y="99"/>
                    </a:cubicBezTo>
                    <a:cubicBezTo>
                      <a:pt x="464" y="81"/>
                      <a:pt x="455" y="54"/>
                      <a:pt x="437" y="46"/>
                    </a:cubicBezTo>
                    <a:cubicBezTo>
                      <a:pt x="402" y="1"/>
                      <a:pt x="330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6545295" y="952686"/>
                <a:ext cx="35711" cy="1996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60" extrusionOk="0">
                    <a:moveTo>
                      <a:pt x="286" y="0"/>
                    </a:moveTo>
                    <a:cubicBezTo>
                      <a:pt x="206" y="0"/>
                      <a:pt x="99" y="18"/>
                      <a:pt x="45" y="72"/>
                    </a:cubicBezTo>
                    <a:cubicBezTo>
                      <a:pt x="18" y="99"/>
                      <a:pt x="1" y="134"/>
                      <a:pt x="1" y="170"/>
                    </a:cubicBezTo>
                    <a:cubicBezTo>
                      <a:pt x="1" y="197"/>
                      <a:pt x="18" y="259"/>
                      <a:pt x="143" y="259"/>
                    </a:cubicBezTo>
                    <a:cubicBezTo>
                      <a:pt x="250" y="259"/>
                      <a:pt x="464" y="206"/>
                      <a:pt x="464" y="99"/>
                    </a:cubicBezTo>
                    <a:cubicBezTo>
                      <a:pt x="464" y="81"/>
                      <a:pt x="456" y="54"/>
                      <a:pt x="438" y="45"/>
                    </a:cubicBezTo>
                    <a:cubicBezTo>
                      <a:pt x="402" y="0"/>
                      <a:pt x="33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0" name="Google Shape;1250;p52"/>
              <p:cNvGrpSpPr/>
              <p:nvPr/>
            </p:nvGrpSpPr>
            <p:grpSpPr>
              <a:xfrm>
                <a:off x="6169225" y="161137"/>
                <a:ext cx="461779" cy="805298"/>
                <a:chOff x="6169225" y="161137"/>
                <a:chExt cx="461779" cy="805298"/>
              </a:xfrm>
            </p:grpSpPr>
            <p:sp>
              <p:nvSpPr>
                <p:cNvPr id="1251" name="Google Shape;1251;p52"/>
                <p:cNvSpPr/>
                <p:nvPr/>
              </p:nvSpPr>
              <p:spPr>
                <a:xfrm>
                  <a:off x="6467885" y="897162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5" y="1"/>
                      </a:moveTo>
                      <a:cubicBezTo>
                        <a:pt x="18" y="1"/>
                        <a:pt x="0" y="19"/>
                        <a:pt x="0" y="45"/>
                      </a:cubicBezTo>
                      <a:cubicBezTo>
                        <a:pt x="0" y="72"/>
                        <a:pt x="9" y="670"/>
                        <a:pt x="63" y="875"/>
                      </a:cubicBezTo>
                      <a:cubicBezTo>
                        <a:pt x="72" y="893"/>
                        <a:pt x="90" y="902"/>
                        <a:pt x="108" y="902"/>
                      </a:cubicBezTo>
                      <a:lnTo>
                        <a:pt x="116" y="902"/>
                      </a:lnTo>
                      <a:cubicBezTo>
                        <a:pt x="143" y="893"/>
                        <a:pt x="152" y="875"/>
                        <a:pt x="143" y="848"/>
                      </a:cubicBezTo>
                      <a:cubicBezTo>
                        <a:pt x="90" y="661"/>
                        <a:pt x="90" y="54"/>
                        <a:pt x="90" y="45"/>
                      </a:cubicBezTo>
                      <a:cubicBezTo>
                        <a:pt x="90" y="19"/>
                        <a:pt x="63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52"/>
                <p:cNvSpPr/>
                <p:nvPr/>
              </p:nvSpPr>
              <p:spPr>
                <a:xfrm>
                  <a:off x="6567873" y="893091"/>
                  <a:ext cx="11750" cy="69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902" extrusionOk="0">
                      <a:moveTo>
                        <a:pt x="46" y="0"/>
                      </a:moveTo>
                      <a:cubicBezTo>
                        <a:pt x="19" y="0"/>
                        <a:pt x="1" y="18"/>
                        <a:pt x="1" y="45"/>
                      </a:cubicBezTo>
                      <a:cubicBezTo>
                        <a:pt x="1" y="72"/>
                        <a:pt x="10" y="669"/>
                        <a:pt x="63" y="875"/>
                      </a:cubicBezTo>
                      <a:cubicBezTo>
                        <a:pt x="72" y="892"/>
                        <a:pt x="90" y="901"/>
                        <a:pt x="108" y="901"/>
                      </a:cubicBezTo>
                      <a:lnTo>
                        <a:pt x="117" y="901"/>
                      </a:lnTo>
                      <a:cubicBezTo>
                        <a:pt x="144" y="892"/>
                        <a:pt x="153" y="875"/>
                        <a:pt x="144" y="848"/>
                      </a:cubicBezTo>
                      <a:cubicBezTo>
                        <a:pt x="90" y="651"/>
                        <a:pt x="90" y="54"/>
                        <a:pt x="90" y="45"/>
                      </a:cubicBezTo>
                      <a:cubicBezTo>
                        <a:pt x="90" y="18"/>
                        <a:pt x="63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53" name="Google Shape;1253;p52"/>
                <p:cNvGrpSpPr/>
                <p:nvPr/>
              </p:nvGrpSpPr>
              <p:grpSpPr>
                <a:xfrm>
                  <a:off x="6169225" y="161137"/>
                  <a:ext cx="461779" cy="744404"/>
                  <a:chOff x="6169225" y="161137"/>
                  <a:chExt cx="461779" cy="744404"/>
                </a:xfrm>
              </p:grpSpPr>
              <p:sp>
                <p:nvSpPr>
                  <p:cNvPr id="1254" name="Google Shape;1254;p52"/>
                  <p:cNvSpPr/>
                  <p:nvPr/>
                </p:nvSpPr>
                <p:spPr>
                  <a:xfrm>
                    <a:off x="6408982" y="590741"/>
                    <a:ext cx="207660" cy="154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" h="2013" extrusionOk="0">
                        <a:moveTo>
                          <a:pt x="2152" y="1"/>
                        </a:moveTo>
                        <a:cubicBezTo>
                          <a:pt x="2079" y="1"/>
                          <a:pt x="2005" y="13"/>
                          <a:pt x="1936" y="48"/>
                        </a:cubicBezTo>
                        <a:cubicBezTo>
                          <a:pt x="1668" y="199"/>
                          <a:pt x="1606" y="815"/>
                          <a:pt x="1249" y="931"/>
                        </a:cubicBezTo>
                        <a:cubicBezTo>
                          <a:pt x="1205" y="946"/>
                          <a:pt x="1162" y="953"/>
                          <a:pt x="1121" y="953"/>
                        </a:cubicBezTo>
                        <a:cubicBezTo>
                          <a:pt x="843" y="953"/>
                          <a:pt x="648" y="637"/>
                          <a:pt x="500" y="396"/>
                        </a:cubicBezTo>
                        <a:cubicBezTo>
                          <a:pt x="413" y="255"/>
                          <a:pt x="301" y="212"/>
                          <a:pt x="203" y="212"/>
                        </a:cubicBezTo>
                        <a:cubicBezTo>
                          <a:pt x="120" y="212"/>
                          <a:pt x="45" y="242"/>
                          <a:pt x="0" y="271"/>
                        </a:cubicBezTo>
                        <a:cubicBezTo>
                          <a:pt x="18" y="592"/>
                          <a:pt x="45" y="922"/>
                          <a:pt x="63" y="1234"/>
                        </a:cubicBezTo>
                        <a:cubicBezTo>
                          <a:pt x="81" y="1228"/>
                          <a:pt x="114" y="1220"/>
                          <a:pt x="156" y="1220"/>
                        </a:cubicBezTo>
                        <a:cubicBezTo>
                          <a:pt x="239" y="1220"/>
                          <a:pt x="354" y="1252"/>
                          <a:pt x="437" y="1395"/>
                        </a:cubicBezTo>
                        <a:cubicBezTo>
                          <a:pt x="574" y="1626"/>
                          <a:pt x="703" y="2012"/>
                          <a:pt x="1138" y="2012"/>
                        </a:cubicBezTo>
                        <a:cubicBezTo>
                          <a:pt x="1157" y="2012"/>
                          <a:pt x="1176" y="2012"/>
                          <a:pt x="1196" y="2010"/>
                        </a:cubicBezTo>
                        <a:cubicBezTo>
                          <a:pt x="1677" y="1975"/>
                          <a:pt x="1802" y="1243"/>
                          <a:pt x="2123" y="1118"/>
                        </a:cubicBezTo>
                        <a:cubicBezTo>
                          <a:pt x="2213" y="1083"/>
                          <a:pt x="2292" y="1069"/>
                          <a:pt x="2361" y="1069"/>
                        </a:cubicBezTo>
                        <a:cubicBezTo>
                          <a:pt x="2588" y="1069"/>
                          <a:pt x="2703" y="1216"/>
                          <a:pt x="2703" y="1216"/>
                        </a:cubicBezTo>
                        <a:cubicBezTo>
                          <a:pt x="2668" y="868"/>
                          <a:pt x="2623" y="494"/>
                          <a:pt x="2578" y="110"/>
                        </a:cubicBezTo>
                        <a:cubicBezTo>
                          <a:pt x="2533" y="91"/>
                          <a:pt x="2347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5" name="Google Shape;1255;p52"/>
                  <p:cNvSpPr/>
                  <p:nvPr/>
                </p:nvSpPr>
                <p:spPr>
                  <a:xfrm>
                    <a:off x="6413744" y="672837"/>
                    <a:ext cx="217260" cy="23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9" h="3030" extrusionOk="0">
                        <a:moveTo>
                          <a:pt x="2299" y="0"/>
                        </a:moveTo>
                        <a:cubicBezTo>
                          <a:pt x="2230" y="0"/>
                          <a:pt x="2151" y="14"/>
                          <a:pt x="2061" y="49"/>
                        </a:cubicBezTo>
                        <a:cubicBezTo>
                          <a:pt x="1740" y="174"/>
                          <a:pt x="1615" y="906"/>
                          <a:pt x="1134" y="941"/>
                        </a:cubicBezTo>
                        <a:cubicBezTo>
                          <a:pt x="1114" y="943"/>
                          <a:pt x="1095" y="943"/>
                          <a:pt x="1076" y="943"/>
                        </a:cubicBezTo>
                        <a:cubicBezTo>
                          <a:pt x="641" y="943"/>
                          <a:pt x="512" y="557"/>
                          <a:pt x="375" y="326"/>
                        </a:cubicBezTo>
                        <a:cubicBezTo>
                          <a:pt x="292" y="183"/>
                          <a:pt x="177" y="151"/>
                          <a:pt x="94" y="151"/>
                        </a:cubicBezTo>
                        <a:cubicBezTo>
                          <a:pt x="52" y="151"/>
                          <a:pt x="19" y="159"/>
                          <a:pt x="1" y="165"/>
                        </a:cubicBezTo>
                        <a:cubicBezTo>
                          <a:pt x="90" y="1557"/>
                          <a:pt x="188" y="2779"/>
                          <a:pt x="340" y="2868"/>
                        </a:cubicBezTo>
                        <a:cubicBezTo>
                          <a:pt x="536" y="2973"/>
                          <a:pt x="883" y="3029"/>
                          <a:pt x="1256" y="3029"/>
                        </a:cubicBezTo>
                        <a:cubicBezTo>
                          <a:pt x="1866" y="3029"/>
                          <a:pt x="2547" y="2879"/>
                          <a:pt x="2757" y="2547"/>
                        </a:cubicBezTo>
                        <a:cubicBezTo>
                          <a:pt x="2829" y="2431"/>
                          <a:pt x="2775" y="1441"/>
                          <a:pt x="2641" y="147"/>
                        </a:cubicBezTo>
                        <a:cubicBezTo>
                          <a:pt x="2641" y="147"/>
                          <a:pt x="2526" y="0"/>
                          <a:pt x="229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6" name="Google Shape;1256;p52"/>
                  <p:cNvSpPr/>
                  <p:nvPr/>
                </p:nvSpPr>
                <p:spPr>
                  <a:xfrm>
                    <a:off x="6404144" y="512868"/>
                    <a:ext cx="202899" cy="151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2" h="1967" extrusionOk="0">
                        <a:moveTo>
                          <a:pt x="1842" y="0"/>
                        </a:moveTo>
                        <a:cubicBezTo>
                          <a:pt x="1812" y="0"/>
                          <a:pt x="1781" y="6"/>
                          <a:pt x="1749" y="18"/>
                        </a:cubicBezTo>
                        <a:cubicBezTo>
                          <a:pt x="1464" y="116"/>
                          <a:pt x="1651" y="357"/>
                          <a:pt x="1348" y="749"/>
                        </a:cubicBezTo>
                        <a:cubicBezTo>
                          <a:pt x="1283" y="834"/>
                          <a:pt x="1199" y="865"/>
                          <a:pt x="1109" y="865"/>
                        </a:cubicBezTo>
                        <a:cubicBezTo>
                          <a:pt x="864" y="865"/>
                          <a:pt x="577" y="632"/>
                          <a:pt x="518" y="580"/>
                        </a:cubicBezTo>
                        <a:cubicBezTo>
                          <a:pt x="386" y="466"/>
                          <a:pt x="259" y="438"/>
                          <a:pt x="163" y="438"/>
                        </a:cubicBezTo>
                        <a:cubicBezTo>
                          <a:pt x="72" y="438"/>
                          <a:pt x="10" y="464"/>
                          <a:pt x="1" y="464"/>
                        </a:cubicBezTo>
                        <a:cubicBezTo>
                          <a:pt x="19" y="732"/>
                          <a:pt x="45" y="1008"/>
                          <a:pt x="63" y="1285"/>
                        </a:cubicBezTo>
                        <a:cubicBezTo>
                          <a:pt x="108" y="1256"/>
                          <a:pt x="183" y="1226"/>
                          <a:pt x="266" y="1226"/>
                        </a:cubicBezTo>
                        <a:cubicBezTo>
                          <a:pt x="364" y="1226"/>
                          <a:pt x="476" y="1269"/>
                          <a:pt x="563" y="1410"/>
                        </a:cubicBezTo>
                        <a:cubicBezTo>
                          <a:pt x="711" y="1651"/>
                          <a:pt x="906" y="1967"/>
                          <a:pt x="1184" y="1967"/>
                        </a:cubicBezTo>
                        <a:cubicBezTo>
                          <a:pt x="1225" y="1967"/>
                          <a:pt x="1268" y="1960"/>
                          <a:pt x="1312" y="1945"/>
                        </a:cubicBezTo>
                        <a:cubicBezTo>
                          <a:pt x="1669" y="1829"/>
                          <a:pt x="1731" y="1213"/>
                          <a:pt x="1999" y="1062"/>
                        </a:cubicBezTo>
                        <a:cubicBezTo>
                          <a:pt x="2068" y="1027"/>
                          <a:pt x="2142" y="1015"/>
                          <a:pt x="2215" y="1015"/>
                        </a:cubicBezTo>
                        <a:cubicBezTo>
                          <a:pt x="2410" y="1015"/>
                          <a:pt x="2596" y="1105"/>
                          <a:pt x="2641" y="1124"/>
                        </a:cubicBezTo>
                        <a:cubicBezTo>
                          <a:pt x="2597" y="803"/>
                          <a:pt x="2561" y="473"/>
                          <a:pt x="2508" y="143"/>
                        </a:cubicBezTo>
                        <a:lnTo>
                          <a:pt x="2499" y="143"/>
                        </a:lnTo>
                        <a:cubicBezTo>
                          <a:pt x="2449" y="180"/>
                          <a:pt x="2401" y="195"/>
                          <a:pt x="2355" y="195"/>
                        </a:cubicBezTo>
                        <a:cubicBezTo>
                          <a:pt x="2184" y="195"/>
                          <a:pt x="2025" y="0"/>
                          <a:pt x="184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7" name="Google Shape;1257;p52"/>
                  <p:cNvSpPr/>
                  <p:nvPr/>
                </p:nvSpPr>
                <p:spPr>
                  <a:xfrm>
                    <a:off x="6398000" y="451200"/>
                    <a:ext cx="198752" cy="128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1669" extrusionOk="0">
                        <a:moveTo>
                          <a:pt x="1655" y="0"/>
                        </a:moveTo>
                        <a:cubicBezTo>
                          <a:pt x="1633" y="0"/>
                          <a:pt x="1611" y="3"/>
                          <a:pt x="1588" y="9"/>
                        </a:cubicBezTo>
                        <a:cubicBezTo>
                          <a:pt x="1285" y="89"/>
                          <a:pt x="1312" y="393"/>
                          <a:pt x="1125" y="643"/>
                        </a:cubicBezTo>
                        <a:cubicBezTo>
                          <a:pt x="1052" y="738"/>
                          <a:pt x="961" y="777"/>
                          <a:pt x="865" y="777"/>
                        </a:cubicBezTo>
                        <a:cubicBezTo>
                          <a:pt x="702" y="777"/>
                          <a:pt x="527" y="661"/>
                          <a:pt x="420" y="509"/>
                        </a:cubicBezTo>
                        <a:cubicBezTo>
                          <a:pt x="295" y="345"/>
                          <a:pt x="122" y="311"/>
                          <a:pt x="33" y="311"/>
                        </a:cubicBezTo>
                        <a:cubicBezTo>
                          <a:pt x="20" y="311"/>
                          <a:pt x="9" y="311"/>
                          <a:pt x="1" y="312"/>
                        </a:cubicBezTo>
                        <a:cubicBezTo>
                          <a:pt x="27" y="598"/>
                          <a:pt x="54" y="928"/>
                          <a:pt x="81" y="1267"/>
                        </a:cubicBezTo>
                        <a:cubicBezTo>
                          <a:pt x="90" y="1267"/>
                          <a:pt x="152" y="1241"/>
                          <a:pt x="243" y="1241"/>
                        </a:cubicBezTo>
                        <a:cubicBezTo>
                          <a:pt x="339" y="1241"/>
                          <a:pt x="466" y="1269"/>
                          <a:pt x="598" y="1383"/>
                        </a:cubicBezTo>
                        <a:cubicBezTo>
                          <a:pt x="657" y="1435"/>
                          <a:pt x="944" y="1668"/>
                          <a:pt x="1189" y="1668"/>
                        </a:cubicBezTo>
                        <a:cubicBezTo>
                          <a:pt x="1279" y="1668"/>
                          <a:pt x="1363" y="1637"/>
                          <a:pt x="1428" y="1552"/>
                        </a:cubicBezTo>
                        <a:cubicBezTo>
                          <a:pt x="1731" y="1160"/>
                          <a:pt x="1544" y="919"/>
                          <a:pt x="1829" y="821"/>
                        </a:cubicBezTo>
                        <a:cubicBezTo>
                          <a:pt x="1861" y="809"/>
                          <a:pt x="1892" y="803"/>
                          <a:pt x="1922" y="803"/>
                        </a:cubicBezTo>
                        <a:cubicBezTo>
                          <a:pt x="2105" y="803"/>
                          <a:pt x="2264" y="998"/>
                          <a:pt x="2435" y="998"/>
                        </a:cubicBezTo>
                        <a:cubicBezTo>
                          <a:pt x="2481" y="998"/>
                          <a:pt x="2529" y="983"/>
                          <a:pt x="2579" y="946"/>
                        </a:cubicBezTo>
                        <a:lnTo>
                          <a:pt x="2588" y="946"/>
                        </a:lnTo>
                        <a:cubicBezTo>
                          <a:pt x="2561" y="678"/>
                          <a:pt x="2516" y="419"/>
                          <a:pt x="2481" y="161"/>
                        </a:cubicBezTo>
                        <a:cubicBezTo>
                          <a:pt x="2410" y="218"/>
                          <a:pt x="2342" y="240"/>
                          <a:pt x="2275" y="240"/>
                        </a:cubicBezTo>
                        <a:cubicBezTo>
                          <a:pt x="2058" y="240"/>
                          <a:pt x="1861" y="0"/>
                          <a:pt x="165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8" name="Google Shape;1258;p52"/>
                  <p:cNvSpPr/>
                  <p:nvPr/>
                </p:nvSpPr>
                <p:spPr>
                  <a:xfrm>
                    <a:off x="6387710" y="382083"/>
                    <a:ext cx="200825" cy="12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" h="1678" extrusionOk="0">
                        <a:moveTo>
                          <a:pt x="1530" y="0"/>
                        </a:moveTo>
                        <a:cubicBezTo>
                          <a:pt x="1488" y="0"/>
                          <a:pt x="1445" y="8"/>
                          <a:pt x="1401" y="26"/>
                        </a:cubicBezTo>
                        <a:cubicBezTo>
                          <a:pt x="1000" y="187"/>
                          <a:pt x="1143" y="677"/>
                          <a:pt x="741" y="722"/>
                        </a:cubicBezTo>
                        <a:cubicBezTo>
                          <a:pt x="725" y="724"/>
                          <a:pt x="709" y="725"/>
                          <a:pt x="693" y="725"/>
                        </a:cubicBezTo>
                        <a:cubicBezTo>
                          <a:pt x="344" y="725"/>
                          <a:pt x="159" y="276"/>
                          <a:pt x="22" y="276"/>
                        </a:cubicBezTo>
                        <a:cubicBezTo>
                          <a:pt x="21" y="276"/>
                          <a:pt x="20" y="276"/>
                          <a:pt x="19" y="276"/>
                        </a:cubicBezTo>
                        <a:lnTo>
                          <a:pt x="1" y="276"/>
                        </a:lnTo>
                        <a:cubicBezTo>
                          <a:pt x="45" y="517"/>
                          <a:pt x="90" y="838"/>
                          <a:pt x="135" y="1212"/>
                        </a:cubicBezTo>
                        <a:cubicBezTo>
                          <a:pt x="143" y="1211"/>
                          <a:pt x="154" y="1211"/>
                          <a:pt x="167" y="1211"/>
                        </a:cubicBezTo>
                        <a:cubicBezTo>
                          <a:pt x="256" y="1211"/>
                          <a:pt x="429" y="1245"/>
                          <a:pt x="554" y="1409"/>
                        </a:cubicBezTo>
                        <a:cubicBezTo>
                          <a:pt x="661" y="1561"/>
                          <a:pt x="836" y="1677"/>
                          <a:pt x="999" y="1677"/>
                        </a:cubicBezTo>
                        <a:cubicBezTo>
                          <a:pt x="1095" y="1677"/>
                          <a:pt x="1186" y="1638"/>
                          <a:pt x="1259" y="1543"/>
                        </a:cubicBezTo>
                        <a:cubicBezTo>
                          <a:pt x="1446" y="1293"/>
                          <a:pt x="1419" y="989"/>
                          <a:pt x="1722" y="909"/>
                        </a:cubicBezTo>
                        <a:cubicBezTo>
                          <a:pt x="1745" y="903"/>
                          <a:pt x="1767" y="900"/>
                          <a:pt x="1789" y="900"/>
                        </a:cubicBezTo>
                        <a:cubicBezTo>
                          <a:pt x="1995" y="900"/>
                          <a:pt x="2192" y="1140"/>
                          <a:pt x="2409" y="1140"/>
                        </a:cubicBezTo>
                        <a:cubicBezTo>
                          <a:pt x="2476" y="1140"/>
                          <a:pt x="2544" y="1118"/>
                          <a:pt x="2615" y="1061"/>
                        </a:cubicBezTo>
                        <a:cubicBezTo>
                          <a:pt x="2579" y="802"/>
                          <a:pt x="2534" y="552"/>
                          <a:pt x="2499" y="303"/>
                        </a:cubicBezTo>
                        <a:cubicBezTo>
                          <a:pt x="2442" y="333"/>
                          <a:pt x="2387" y="346"/>
                          <a:pt x="2334" y="346"/>
                        </a:cubicBezTo>
                        <a:cubicBezTo>
                          <a:pt x="2056" y="346"/>
                          <a:pt x="1811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9" name="Google Shape;1259;p52"/>
                  <p:cNvSpPr/>
                  <p:nvPr/>
                </p:nvSpPr>
                <p:spPr>
                  <a:xfrm>
                    <a:off x="6169225" y="161137"/>
                    <a:ext cx="410406" cy="30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4" h="3960" extrusionOk="0">
                        <a:moveTo>
                          <a:pt x="3524" y="0"/>
                        </a:moveTo>
                        <a:cubicBezTo>
                          <a:pt x="2952" y="0"/>
                          <a:pt x="2341" y="117"/>
                          <a:pt x="2114" y="289"/>
                        </a:cubicBezTo>
                        <a:cubicBezTo>
                          <a:pt x="1409" y="833"/>
                          <a:pt x="36" y="2287"/>
                          <a:pt x="18" y="2751"/>
                        </a:cubicBezTo>
                        <a:cubicBezTo>
                          <a:pt x="1" y="3188"/>
                          <a:pt x="533" y="3960"/>
                          <a:pt x="923" y="3960"/>
                        </a:cubicBezTo>
                        <a:cubicBezTo>
                          <a:pt x="940" y="3960"/>
                          <a:pt x="956" y="3959"/>
                          <a:pt x="972" y="3956"/>
                        </a:cubicBezTo>
                        <a:cubicBezTo>
                          <a:pt x="1506" y="3856"/>
                          <a:pt x="2188" y="2734"/>
                          <a:pt x="2595" y="2734"/>
                        </a:cubicBezTo>
                        <a:cubicBezTo>
                          <a:pt x="2624" y="2734"/>
                          <a:pt x="2651" y="2740"/>
                          <a:pt x="2676" y="2751"/>
                        </a:cubicBezTo>
                        <a:cubicBezTo>
                          <a:pt x="2739" y="2787"/>
                          <a:pt x="2801" y="2930"/>
                          <a:pt x="2846" y="3153"/>
                        </a:cubicBezTo>
                        <a:lnTo>
                          <a:pt x="2864" y="3153"/>
                        </a:lnTo>
                        <a:cubicBezTo>
                          <a:pt x="2865" y="3153"/>
                          <a:pt x="2866" y="3153"/>
                          <a:pt x="2867" y="3153"/>
                        </a:cubicBezTo>
                        <a:cubicBezTo>
                          <a:pt x="3004" y="3153"/>
                          <a:pt x="3189" y="3602"/>
                          <a:pt x="3538" y="3602"/>
                        </a:cubicBezTo>
                        <a:cubicBezTo>
                          <a:pt x="3554" y="3602"/>
                          <a:pt x="3570" y="3601"/>
                          <a:pt x="3586" y="3599"/>
                        </a:cubicBezTo>
                        <a:cubicBezTo>
                          <a:pt x="3988" y="3554"/>
                          <a:pt x="3845" y="3064"/>
                          <a:pt x="4246" y="2903"/>
                        </a:cubicBezTo>
                        <a:cubicBezTo>
                          <a:pt x="4290" y="2885"/>
                          <a:pt x="4333" y="2877"/>
                          <a:pt x="4375" y="2877"/>
                        </a:cubicBezTo>
                        <a:cubicBezTo>
                          <a:pt x="4656" y="2877"/>
                          <a:pt x="4901" y="3223"/>
                          <a:pt x="5179" y="3223"/>
                        </a:cubicBezTo>
                        <a:cubicBezTo>
                          <a:pt x="5232" y="3223"/>
                          <a:pt x="5287" y="3210"/>
                          <a:pt x="5344" y="3180"/>
                        </a:cubicBezTo>
                        <a:cubicBezTo>
                          <a:pt x="5094" y="1672"/>
                          <a:pt x="4817" y="423"/>
                          <a:pt x="4585" y="236"/>
                        </a:cubicBezTo>
                        <a:cubicBezTo>
                          <a:pt x="4380" y="69"/>
                          <a:pt x="3963" y="0"/>
                          <a:pt x="352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60" name="Google Shape;1260;p52"/>
                <p:cNvSpPr/>
                <p:nvPr/>
              </p:nvSpPr>
              <p:spPr>
                <a:xfrm>
                  <a:off x="6306229" y="231253"/>
                  <a:ext cx="36325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5" extrusionOk="0">
                      <a:moveTo>
                        <a:pt x="241" y="1"/>
                      </a:moveTo>
                      <a:cubicBezTo>
                        <a:pt x="107" y="1"/>
                        <a:pt x="0" y="108"/>
                        <a:pt x="0" y="233"/>
                      </a:cubicBezTo>
                      <a:cubicBezTo>
                        <a:pt x="0" y="366"/>
                        <a:pt x="107" y="464"/>
                        <a:pt x="241" y="464"/>
                      </a:cubicBezTo>
                      <a:cubicBezTo>
                        <a:pt x="366" y="464"/>
                        <a:pt x="473" y="366"/>
                        <a:pt x="473" y="233"/>
                      </a:cubicBezTo>
                      <a:cubicBezTo>
                        <a:pt x="473" y="108"/>
                        <a:pt x="366" y="1"/>
                        <a:pt x="2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52"/>
                <p:cNvSpPr/>
                <p:nvPr/>
              </p:nvSpPr>
              <p:spPr>
                <a:xfrm>
                  <a:off x="6454829" y="231253"/>
                  <a:ext cx="36402" cy="35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65" extrusionOk="0">
                      <a:moveTo>
                        <a:pt x="242" y="1"/>
                      </a:moveTo>
                      <a:cubicBezTo>
                        <a:pt x="108" y="1"/>
                        <a:pt x="1" y="108"/>
                        <a:pt x="1" y="233"/>
                      </a:cubicBezTo>
                      <a:cubicBezTo>
                        <a:pt x="1" y="366"/>
                        <a:pt x="108" y="464"/>
                        <a:pt x="242" y="464"/>
                      </a:cubicBezTo>
                      <a:cubicBezTo>
                        <a:pt x="367" y="464"/>
                        <a:pt x="474" y="366"/>
                        <a:pt x="474" y="233"/>
                      </a:cubicBezTo>
                      <a:cubicBezTo>
                        <a:pt x="474" y="108"/>
                        <a:pt x="367" y="1"/>
                        <a:pt x="2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52"/>
                <p:cNvSpPr/>
                <p:nvPr/>
              </p:nvSpPr>
              <p:spPr>
                <a:xfrm>
                  <a:off x="6366514" y="249607"/>
                  <a:ext cx="69271" cy="37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494" extrusionOk="0">
                      <a:moveTo>
                        <a:pt x="50" y="0"/>
                      </a:moveTo>
                      <a:cubicBezTo>
                        <a:pt x="45" y="0"/>
                        <a:pt x="41" y="1"/>
                        <a:pt x="36" y="2"/>
                      </a:cubicBezTo>
                      <a:cubicBezTo>
                        <a:pt x="18" y="2"/>
                        <a:pt x="1" y="28"/>
                        <a:pt x="0" y="54"/>
                      </a:cubicBezTo>
                      <a:lnTo>
                        <a:pt x="0" y="54"/>
                      </a:ln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54"/>
                        <a:pt x="0" y="55"/>
                        <a:pt x="0" y="56"/>
                      </a:cubicBezTo>
                      <a:cubicBezTo>
                        <a:pt x="0" y="55"/>
                        <a:pt x="0" y="55"/>
                        <a:pt x="0" y="54"/>
                      </a:cubicBezTo>
                      <a:lnTo>
                        <a:pt x="0" y="54"/>
                      </a:lnTo>
                      <a:cubicBezTo>
                        <a:pt x="0" y="55"/>
                        <a:pt x="1" y="79"/>
                        <a:pt x="9" y="109"/>
                      </a:cubicBezTo>
                      <a:cubicBezTo>
                        <a:pt x="9" y="145"/>
                        <a:pt x="27" y="190"/>
                        <a:pt x="54" y="243"/>
                      </a:cubicBezTo>
                      <a:cubicBezTo>
                        <a:pt x="63" y="279"/>
                        <a:pt x="80" y="306"/>
                        <a:pt x="107" y="333"/>
                      </a:cubicBezTo>
                      <a:cubicBezTo>
                        <a:pt x="125" y="359"/>
                        <a:pt x="152" y="395"/>
                        <a:pt x="187" y="413"/>
                      </a:cubicBezTo>
                      <a:cubicBezTo>
                        <a:pt x="205" y="431"/>
                        <a:pt x="223" y="440"/>
                        <a:pt x="241" y="448"/>
                      </a:cubicBezTo>
                      <a:cubicBezTo>
                        <a:pt x="259" y="457"/>
                        <a:pt x="286" y="466"/>
                        <a:pt x="303" y="475"/>
                      </a:cubicBezTo>
                      <a:cubicBezTo>
                        <a:pt x="321" y="475"/>
                        <a:pt x="348" y="484"/>
                        <a:pt x="366" y="484"/>
                      </a:cubicBezTo>
                      <a:cubicBezTo>
                        <a:pt x="393" y="484"/>
                        <a:pt x="411" y="493"/>
                        <a:pt x="437" y="493"/>
                      </a:cubicBezTo>
                      <a:lnTo>
                        <a:pt x="464" y="493"/>
                      </a:lnTo>
                      <a:lnTo>
                        <a:pt x="491" y="484"/>
                      </a:lnTo>
                      <a:cubicBezTo>
                        <a:pt x="509" y="484"/>
                        <a:pt x="535" y="484"/>
                        <a:pt x="562" y="475"/>
                      </a:cubicBezTo>
                      <a:cubicBezTo>
                        <a:pt x="607" y="466"/>
                        <a:pt x="642" y="448"/>
                        <a:pt x="678" y="431"/>
                      </a:cubicBezTo>
                      <a:cubicBezTo>
                        <a:pt x="714" y="404"/>
                        <a:pt x="741" y="377"/>
                        <a:pt x="767" y="350"/>
                      </a:cubicBezTo>
                      <a:cubicBezTo>
                        <a:pt x="794" y="324"/>
                        <a:pt x="812" y="297"/>
                        <a:pt x="830" y="270"/>
                      </a:cubicBezTo>
                      <a:cubicBezTo>
                        <a:pt x="857" y="217"/>
                        <a:pt x="874" y="172"/>
                        <a:pt x="883" y="136"/>
                      </a:cubicBezTo>
                      <a:cubicBezTo>
                        <a:pt x="892" y="101"/>
                        <a:pt x="892" y="83"/>
                        <a:pt x="892" y="83"/>
                      </a:cubicBezTo>
                      <a:cubicBezTo>
                        <a:pt x="901" y="56"/>
                        <a:pt x="883" y="38"/>
                        <a:pt x="865" y="29"/>
                      </a:cubicBezTo>
                      <a:cubicBezTo>
                        <a:pt x="861" y="28"/>
                        <a:pt x="856" y="27"/>
                        <a:pt x="851" y="27"/>
                      </a:cubicBezTo>
                      <a:cubicBezTo>
                        <a:pt x="830" y="27"/>
                        <a:pt x="812" y="43"/>
                        <a:pt x="812" y="65"/>
                      </a:cubicBezTo>
                      <a:cubicBezTo>
                        <a:pt x="812" y="64"/>
                        <a:pt x="812" y="64"/>
                        <a:pt x="812" y="64"/>
                      </a:cubicBezTo>
                      <a:cubicBezTo>
                        <a:pt x="809" y="64"/>
                        <a:pt x="782" y="131"/>
                        <a:pt x="723" y="199"/>
                      </a:cubicBezTo>
                      <a:cubicBezTo>
                        <a:pt x="705" y="208"/>
                        <a:pt x="687" y="225"/>
                        <a:pt x="669" y="243"/>
                      </a:cubicBezTo>
                      <a:cubicBezTo>
                        <a:pt x="642" y="261"/>
                        <a:pt x="625" y="279"/>
                        <a:pt x="598" y="288"/>
                      </a:cubicBezTo>
                      <a:cubicBezTo>
                        <a:pt x="571" y="297"/>
                        <a:pt x="544" y="306"/>
                        <a:pt x="526" y="315"/>
                      </a:cubicBezTo>
                      <a:cubicBezTo>
                        <a:pt x="509" y="315"/>
                        <a:pt x="500" y="315"/>
                        <a:pt x="482" y="324"/>
                      </a:cubicBezTo>
                      <a:lnTo>
                        <a:pt x="393" y="324"/>
                      </a:lnTo>
                      <a:lnTo>
                        <a:pt x="348" y="315"/>
                      </a:lnTo>
                      <a:cubicBezTo>
                        <a:pt x="339" y="306"/>
                        <a:pt x="321" y="306"/>
                        <a:pt x="312" y="297"/>
                      </a:cubicBezTo>
                      <a:cubicBezTo>
                        <a:pt x="303" y="297"/>
                        <a:pt x="286" y="288"/>
                        <a:pt x="277" y="279"/>
                      </a:cubicBezTo>
                      <a:cubicBezTo>
                        <a:pt x="259" y="270"/>
                        <a:pt x="232" y="252"/>
                        <a:pt x="214" y="234"/>
                      </a:cubicBezTo>
                      <a:cubicBezTo>
                        <a:pt x="196" y="217"/>
                        <a:pt x="179" y="199"/>
                        <a:pt x="170" y="181"/>
                      </a:cubicBezTo>
                      <a:cubicBezTo>
                        <a:pt x="143" y="145"/>
                        <a:pt x="125" y="101"/>
                        <a:pt x="107" y="83"/>
                      </a:cubicBezTo>
                      <a:cubicBezTo>
                        <a:pt x="98" y="47"/>
                        <a:pt x="89" y="38"/>
                        <a:pt x="89" y="38"/>
                      </a:cubicBezTo>
                      <a:cubicBezTo>
                        <a:pt x="89" y="16"/>
                        <a:pt x="71" y="0"/>
                        <a:pt x="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52"/>
                <p:cNvSpPr/>
                <p:nvPr/>
              </p:nvSpPr>
              <p:spPr>
                <a:xfrm>
                  <a:off x="6286339" y="274413"/>
                  <a:ext cx="57598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581" extrusionOk="0">
                      <a:moveTo>
                        <a:pt x="375" y="1"/>
                      </a:moveTo>
                      <a:cubicBezTo>
                        <a:pt x="170" y="1"/>
                        <a:pt x="0" y="125"/>
                        <a:pt x="0" y="286"/>
                      </a:cubicBezTo>
                      <a:cubicBezTo>
                        <a:pt x="0" y="447"/>
                        <a:pt x="170" y="580"/>
                        <a:pt x="375" y="580"/>
                      </a:cubicBezTo>
                      <a:cubicBezTo>
                        <a:pt x="580" y="580"/>
                        <a:pt x="750" y="447"/>
                        <a:pt x="750" y="286"/>
                      </a:cubicBezTo>
                      <a:cubicBezTo>
                        <a:pt x="750" y="125"/>
                        <a:pt x="580" y="1"/>
                        <a:pt x="3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52"/>
                <p:cNvSpPr/>
                <p:nvPr/>
              </p:nvSpPr>
              <p:spPr>
                <a:xfrm>
                  <a:off x="6450759" y="275795"/>
                  <a:ext cx="58289" cy="44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" h="581" extrusionOk="0">
                      <a:moveTo>
                        <a:pt x="384" y="0"/>
                      </a:moveTo>
                      <a:cubicBezTo>
                        <a:pt x="170" y="0"/>
                        <a:pt x="0" y="134"/>
                        <a:pt x="0" y="295"/>
                      </a:cubicBezTo>
                      <a:cubicBezTo>
                        <a:pt x="0" y="455"/>
                        <a:pt x="170" y="580"/>
                        <a:pt x="384" y="580"/>
                      </a:cubicBezTo>
                      <a:cubicBezTo>
                        <a:pt x="589" y="580"/>
                        <a:pt x="759" y="455"/>
                        <a:pt x="759" y="295"/>
                      </a:cubicBezTo>
                      <a:cubicBezTo>
                        <a:pt x="759" y="134"/>
                        <a:pt x="589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65" name="Google Shape;1265;p52"/>
            <p:cNvGrpSpPr/>
            <p:nvPr/>
          </p:nvGrpSpPr>
          <p:grpSpPr>
            <a:xfrm rot="-275058">
              <a:off x="2717124" y="3255881"/>
              <a:ext cx="858341" cy="1120239"/>
              <a:chOff x="7901975" y="838463"/>
              <a:chExt cx="354357" cy="462460"/>
            </a:xfrm>
          </p:grpSpPr>
          <p:sp>
            <p:nvSpPr>
              <p:cNvPr id="1266" name="Google Shape;1266;p52"/>
              <p:cNvSpPr/>
              <p:nvPr/>
            </p:nvSpPr>
            <p:spPr>
              <a:xfrm>
                <a:off x="8061929" y="1250904"/>
                <a:ext cx="9817" cy="3695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911" extrusionOk="0">
                    <a:moveTo>
                      <a:pt x="206" y="1"/>
                    </a:moveTo>
                    <a:cubicBezTo>
                      <a:pt x="188" y="1"/>
                      <a:pt x="161" y="10"/>
                      <a:pt x="161" y="37"/>
                    </a:cubicBezTo>
                    <a:cubicBezTo>
                      <a:pt x="152" y="54"/>
                      <a:pt x="1" y="652"/>
                      <a:pt x="9" y="866"/>
                    </a:cubicBezTo>
                    <a:cubicBezTo>
                      <a:pt x="9" y="893"/>
                      <a:pt x="27" y="911"/>
                      <a:pt x="54" y="911"/>
                    </a:cubicBezTo>
                    <a:cubicBezTo>
                      <a:pt x="81" y="911"/>
                      <a:pt x="99" y="893"/>
                      <a:pt x="99" y="866"/>
                    </a:cubicBezTo>
                    <a:cubicBezTo>
                      <a:pt x="90" y="661"/>
                      <a:pt x="241" y="63"/>
                      <a:pt x="241" y="54"/>
                    </a:cubicBezTo>
                    <a:cubicBezTo>
                      <a:pt x="241" y="28"/>
                      <a:pt x="233" y="10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8114058" y="1257801"/>
                <a:ext cx="7627" cy="3732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920" extrusionOk="0">
                    <a:moveTo>
                      <a:pt x="36" y="0"/>
                    </a:moveTo>
                    <a:cubicBezTo>
                      <a:pt x="18" y="0"/>
                      <a:pt x="0" y="18"/>
                      <a:pt x="0" y="45"/>
                    </a:cubicBezTo>
                    <a:cubicBezTo>
                      <a:pt x="0" y="72"/>
                      <a:pt x="27" y="678"/>
                      <a:pt x="98" y="884"/>
                    </a:cubicBezTo>
                    <a:cubicBezTo>
                      <a:pt x="107" y="901"/>
                      <a:pt x="116" y="919"/>
                      <a:pt x="134" y="919"/>
                    </a:cubicBezTo>
                    <a:cubicBezTo>
                      <a:pt x="143" y="919"/>
                      <a:pt x="143" y="919"/>
                      <a:pt x="152" y="910"/>
                    </a:cubicBezTo>
                    <a:cubicBezTo>
                      <a:pt x="170" y="910"/>
                      <a:pt x="188" y="884"/>
                      <a:pt x="179" y="857"/>
                    </a:cubicBezTo>
                    <a:cubicBezTo>
                      <a:pt x="116" y="670"/>
                      <a:pt x="80" y="45"/>
                      <a:pt x="80" y="36"/>
                    </a:cubicBezTo>
                    <a:cubicBezTo>
                      <a:pt x="80" y="18"/>
                      <a:pt x="6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8046717" y="1280599"/>
                <a:ext cx="19959" cy="10548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60" extrusionOk="0">
                    <a:moveTo>
                      <a:pt x="215" y="0"/>
                    </a:moveTo>
                    <a:cubicBezTo>
                      <a:pt x="99" y="0"/>
                      <a:pt x="28" y="45"/>
                      <a:pt x="10" y="116"/>
                    </a:cubicBezTo>
                    <a:cubicBezTo>
                      <a:pt x="1" y="143"/>
                      <a:pt x="10" y="170"/>
                      <a:pt x="28" y="188"/>
                    </a:cubicBezTo>
                    <a:cubicBezTo>
                      <a:pt x="81" y="250"/>
                      <a:pt x="233" y="259"/>
                      <a:pt x="269" y="259"/>
                    </a:cubicBezTo>
                    <a:cubicBezTo>
                      <a:pt x="322" y="259"/>
                      <a:pt x="465" y="250"/>
                      <a:pt x="492" y="170"/>
                    </a:cubicBezTo>
                    <a:cubicBezTo>
                      <a:pt x="492" y="143"/>
                      <a:pt x="492" y="116"/>
                      <a:pt x="474" y="90"/>
                    </a:cubicBezTo>
                    <a:cubicBezTo>
                      <a:pt x="429" y="36"/>
                      <a:pt x="304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8103186" y="1289645"/>
                <a:ext cx="19229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78" extrusionOk="0">
                    <a:moveTo>
                      <a:pt x="304" y="0"/>
                    </a:moveTo>
                    <a:cubicBezTo>
                      <a:pt x="215" y="0"/>
                      <a:pt x="99" y="27"/>
                      <a:pt x="36" y="90"/>
                    </a:cubicBezTo>
                    <a:cubicBezTo>
                      <a:pt x="9" y="125"/>
                      <a:pt x="1" y="152"/>
                      <a:pt x="1" y="188"/>
                    </a:cubicBezTo>
                    <a:cubicBezTo>
                      <a:pt x="1" y="215"/>
                      <a:pt x="18" y="277"/>
                      <a:pt x="134" y="277"/>
                    </a:cubicBezTo>
                    <a:cubicBezTo>
                      <a:pt x="233" y="277"/>
                      <a:pt x="375" y="232"/>
                      <a:pt x="438" y="170"/>
                    </a:cubicBezTo>
                    <a:cubicBezTo>
                      <a:pt x="464" y="152"/>
                      <a:pt x="473" y="125"/>
                      <a:pt x="473" y="99"/>
                    </a:cubicBezTo>
                    <a:cubicBezTo>
                      <a:pt x="473" y="36"/>
                      <a:pt x="411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7901975" y="838463"/>
                <a:ext cx="354357" cy="424701"/>
              </a:xfrm>
              <a:custGeom>
                <a:avLst/>
                <a:gdLst/>
                <a:ahLst/>
                <a:cxnLst/>
                <a:rect l="l" t="t" r="r" b="b"/>
                <a:pathLst>
                  <a:path w="8735" h="10469" extrusionOk="0">
                    <a:moveTo>
                      <a:pt x="2698" y="0"/>
                    </a:moveTo>
                    <a:cubicBezTo>
                      <a:pt x="2404" y="0"/>
                      <a:pt x="2126" y="47"/>
                      <a:pt x="1963" y="167"/>
                    </a:cubicBezTo>
                    <a:cubicBezTo>
                      <a:pt x="1517" y="489"/>
                      <a:pt x="0" y="5119"/>
                      <a:pt x="750" y="5734"/>
                    </a:cubicBezTo>
                    <a:cubicBezTo>
                      <a:pt x="1490" y="6359"/>
                      <a:pt x="4336" y="6823"/>
                      <a:pt x="4336" y="6823"/>
                    </a:cubicBezTo>
                    <a:cubicBezTo>
                      <a:pt x="4336" y="6823"/>
                      <a:pt x="3498" y="9749"/>
                      <a:pt x="3721" y="9998"/>
                    </a:cubicBezTo>
                    <a:cubicBezTo>
                      <a:pt x="3889" y="10180"/>
                      <a:pt x="4845" y="10469"/>
                      <a:pt x="5400" y="10469"/>
                    </a:cubicBezTo>
                    <a:cubicBezTo>
                      <a:pt x="5580" y="10469"/>
                      <a:pt x="5718" y="10439"/>
                      <a:pt x="5772" y="10364"/>
                    </a:cubicBezTo>
                    <a:cubicBezTo>
                      <a:pt x="5995" y="10070"/>
                      <a:pt x="6843" y="7144"/>
                      <a:pt x="6843" y="7144"/>
                    </a:cubicBezTo>
                    <a:cubicBezTo>
                      <a:pt x="6843" y="7144"/>
                      <a:pt x="7270" y="7316"/>
                      <a:pt x="7636" y="7316"/>
                    </a:cubicBezTo>
                    <a:cubicBezTo>
                      <a:pt x="7790" y="7316"/>
                      <a:pt x="7934" y="7285"/>
                      <a:pt x="8029" y="7197"/>
                    </a:cubicBezTo>
                    <a:cubicBezTo>
                      <a:pt x="8351" y="6903"/>
                      <a:pt x="8734" y="5449"/>
                      <a:pt x="8529" y="5208"/>
                    </a:cubicBezTo>
                    <a:cubicBezTo>
                      <a:pt x="8306" y="4949"/>
                      <a:pt x="7342" y="4690"/>
                      <a:pt x="7342" y="4690"/>
                    </a:cubicBezTo>
                    <a:cubicBezTo>
                      <a:pt x="7342" y="4690"/>
                      <a:pt x="8270" y="1461"/>
                      <a:pt x="8047" y="1176"/>
                    </a:cubicBezTo>
                    <a:cubicBezTo>
                      <a:pt x="7854" y="941"/>
                      <a:pt x="6955" y="594"/>
                      <a:pt x="6327" y="594"/>
                    </a:cubicBezTo>
                    <a:cubicBezTo>
                      <a:pt x="6144" y="594"/>
                      <a:pt x="5983" y="623"/>
                      <a:pt x="5871" y="694"/>
                    </a:cubicBezTo>
                    <a:cubicBezTo>
                      <a:pt x="5585" y="872"/>
                      <a:pt x="5157" y="3727"/>
                      <a:pt x="4961" y="3781"/>
                    </a:cubicBezTo>
                    <a:cubicBezTo>
                      <a:pt x="4948" y="3783"/>
                      <a:pt x="4929" y="3785"/>
                      <a:pt x="4907" y="3785"/>
                    </a:cubicBezTo>
                    <a:cubicBezTo>
                      <a:pt x="4568" y="3785"/>
                      <a:pt x="3219" y="3484"/>
                      <a:pt x="3194" y="3183"/>
                    </a:cubicBezTo>
                    <a:cubicBezTo>
                      <a:pt x="3176" y="2862"/>
                      <a:pt x="3997" y="489"/>
                      <a:pt x="3863" y="283"/>
                    </a:cubicBezTo>
                    <a:cubicBezTo>
                      <a:pt x="3773" y="142"/>
                      <a:pt x="3211" y="0"/>
                      <a:pt x="2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8034060" y="1014685"/>
                <a:ext cx="53265" cy="25639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632" extrusionOk="0">
                    <a:moveTo>
                      <a:pt x="83" y="0"/>
                    </a:moveTo>
                    <a:cubicBezTo>
                      <a:pt x="73" y="0"/>
                      <a:pt x="64" y="3"/>
                      <a:pt x="54" y="7"/>
                    </a:cubicBezTo>
                    <a:cubicBezTo>
                      <a:pt x="18" y="16"/>
                      <a:pt x="1" y="61"/>
                      <a:pt x="18" y="88"/>
                    </a:cubicBezTo>
                    <a:cubicBezTo>
                      <a:pt x="18" y="88"/>
                      <a:pt x="18" y="123"/>
                      <a:pt x="36" y="159"/>
                    </a:cubicBezTo>
                    <a:cubicBezTo>
                      <a:pt x="45" y="195"/>
                      <a:pt x="72" y="257"/>
                      <a:pt x="117" y="320"/>
                    </a:cubicBezTo>
                    <a:cubicBezTo>
                      <a:pt x="152" y="382"/>
                      <a:pt x="215" y="445"/>
                      <a:pt x="295" y="498"/>
                    </a:cubicBezTo>
                    <a:cubicBezTo>
                      <a:pt x="331" y="525"/>
                      <a:pt x="375" y="552"/>
                      <a:pt x="420" y="569"/>
                    </a:cubicBezTo>
                    <a:cubicBezTo>
                      <a:pt x="473" y="587"/>
                      <a:pt x="518" y="605"/>
                      <a:pt x="572" y="614"/>
                    </a:cubicBezTo>
                    <a:cubicBezTo>
                      <a:pt x="598" y="623"/>
                      <a:pt x="616" y="623"/>
                      <a:pt x="634" y="623"/>
                    </a:cubicBezTo>
                    <a:cubicBezTo>
                      <a:pt x="661" y="632"/>
                      <a:pt x="688" y="632"/>
                      <a:pt x="714" y="632"/>
                    </a:cubicBezTo>
                    <a:cubicBezTo>
                      <a:pt x="768" y="632"/>
                      <a:pt x="812" y="632"/>
                      <a:pt x="866" y="623"/>
                    </a:cubicBezTo>
                    <a:cubicBezTo>
                      <a:pt x="955" y="605"/>
                      <a:pt x="1035" y="569"/>
                      <a:pt x="1107" y="534"/>
                    </a:cubicBezTo>
                    <a:cubicBezTo>
                      <a:pt x="1169" y="498"/>
                      <a:pt x="1214" y="462"/>
                      <a:pt x="1241" y="427"/>
                    </a:cubicBezTo>
                    <a:cubicBezTo>
                      <a:pt x="1259" y="409"/>
                      <a:pt x="1267" y="400"/>
                      <a:pt x="1276" y="391"/>
                    </a:cubicBezTo>
                    <a:cubicBezTo>
                      <a:pt x="1285" y="382"/>
                      <a:pt x="1294" y="373"/>
                      <a:pt x="1294" y="373"/>
                    </a:cubicBezTo>
                    <a:cubicBezTo>
                      <a:pt x="1303" y="355"/>
                      <a:pt x="1312" y="338"/>
                      <a:pt x="1303" y="311"/>
                    </a:cubicBezTo>
                    <a:cubicBezTo>
                      <a:pt x="1290" y="285"/>
                      <a:pt x="1267" y="268"/>
                      <a:pt x="1246" y="268"/>
                    </a:cubicBezTo>
                    <a:cubicBezTo>
                      <a:pt x="1238" y="268"/>
                      <a:pt x="1230" y="270"/>
                      <a:pt x="1223" y="275"/>
                    </a:cubicBezTo>
                    <a:lnTo>
                      <a:pt x="1196" y="284"/>
                    </a:lnTo>
                    <a:lnTo>
                      <a:pt x="1187" y="284"/>
                    </a:lnTo>
                    <a:cubicBezTo>
                      <a:pt x="1178" y="293"/>
                      <a:pt x="1160" y="293"/>
                      <a:pt x="1151" y="302"/>
                    </a:cubicBezTo>
                    <a:cubicBezTo>
                      <a:pt x="1134" y="311"/>
                      <a:pt x="1116" y="320"/>
                      <a:pt x="1098" y="329"/>
                    </a:cubicBezTo>
                    <a:cubicBezTo>
                      <a:pt x="1071" y="338"/>
                      <a:pt x="1044" y="346"/>
                      <a:pt x="1018" y="355"/>
                    </a:cubicBezTo>
                    <a:cubicBezTo>
                      <a:pt x="991" y="364"/>
                      <a:pt x="964" y="373"/>
                      <a:pt x="937" y="373"/>
                    </a:cubicBezTo>
                    <a:cubicBezTo>
                      <a:pt x="902" y="382"/>
                      <a:pt x="866" y="382"/>
                      <a:pt x="839" y="391"/>
                    </a:cubicBezTo>
                    <a:cubicBezTo>
                      <a:pt x="804" y="391"/>
                      <a:pt x="768" y="391"/>
                      <a:pt x="732" y="382"/>
                    </a:cubicBezTo>
                    <a:lnTo>
                      <a:pt x="679" y="382"/>
                    </a:lnTo>
                    <a:cubicBezTo>
                      <a:pt x="661" y="373"/>
                      <a:pt x="643" y="373"/>
                      <a:pt x="616" y="364"/>
                    </a:cubicBezTo>
                    <a:cubicBezTo>
                      <a:pt x="589" y="355"/>
                      <a:pt x="554" y="346"/>
                      <a:pt x="518" y="338"/>
                    </a:cubicBezTo>
                    <a:cubicBezTo>
                      <a:pt x="482" y="329"/>
                      <a:pt x="456" y="311"/>
                      <a:pt x="429" y="293"/>
                    </a:cubicBezTo>
                    <a:cubicBezTo>
                      <a:pt x="366" y="257"/>
                      <a:pt x="313" y="222"/>
                      <a:pt x="268" y="186"/>
                    </a:cubicBezTo>
                    <a:cubicBezTo>
                      <a:pt x="233" y="141"/>
                      <a:pt x="197" y="106"/>
                      <a:pt x="179" y="79"/>
                    </a:cubicBezTo>
                    <a:cubicBezTo>
                      <a:pt x="161" y="70"/>
                      <a:pt x="152" y="61"/>
                      <a:pt x="152" y="52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30" y="17"/>
                      <a:pt x="10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7993534" y="990426"/>
                <a:ext cx="24665" cy="2235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51" extrusionOk="0">
                    <a:moveTo>
                      <a:pt x="306" y="0"/>
                    </a:moveTo>
                    <a:cubicBezTo>
                      <a:pt x="183" y="0"/>
                      <a:pt x="67" y="90"/>
                      <a:pt x="36" y="213"/>
                    </a:cubicBezTo>
                    <a:cubicBezTo>
                      <a:pt x="0" y="356"/>
                      <a:pt x="99" y="507"/>
                      <a:pt x="241" y="543"/>
                    </a:cubicBezTo>
                    <a:cubicBezTo>
                      <a:pt x="263" y="548"/>
                      <a:pt x="284" y="550"/>
                      <a:pt x="304" y="550"/>
                    </a:cubicBezTo>
                    <a:cubicBezTo>
                      <a:pt x="431" y="550"/>
                      <a:pt x="541" y="461"/>
                      <a:pt x="571" y="338"/>
                    </a:cubicBezTo>
                    <a:cubicBezTo>
                      <a:pt x="607" y="186"/>
                      <a:pt x="509" y="43"/>
                      <a:pt x="366" y="8"/>
                    </a:cubicBezTo>
                    <a:cubicBezTo>
                      <a:pt x="346" y="3"/>
                      <a:pt x="326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7987368" y="990061"/>
                <a:ext cx="13793" cy="10832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67" extrusionOk="0">
                    <a:moveTo>
                      <a:pt x="67" y="1"/>
                    </a:moveTo>
                    <a:cubicBezTo>
                      <a:pt x="53" y="1"/>
                      <a:pt x="39" y="6"/>
                      <a:pt x="28" y="17"/>
                    </a:cubicBezTo>
                    <a:cubicBezTo>
                      <a:pt x="1" y="35"/>
                      <a:pt x="1" y="79"/>
                      <a:pt x="19" y="106"/>
                    </a:cubicBezTo>
                    <a:cubicBezTo>
                      <a:pt x="28" y="106"/>
                      <a:pt x="117" y="222"/>
                      <a:pt x="251" y="267"/>
                    </a:cubicBezTo>
                    <a:lnTo>
                      <a:pt x="268" y="267"/>
                    </a:lnTo>
                    <a:cubicBezTo>
                      <a:pt x="295" y="267"/>
                      <a:pt x="322" y="249"/>
                      <a:pt x="331" y="222"/>
                    </a:cubicBezTo>
                    <a:cubicBezTo>
                      <a:pt x="340" y="186"/>
                      <a:pt x="322" y="151"/>
                      <a:pt x="286" y="142"/>
                    </a:cubicBezTo>
                    <a:cubicBezTo>
                      <a:pt x="197" y="115"/>
                      <a:pt x="117" y="26"/>
                      <a:pt x="117" y="26"/>
                    </a:cubicBezTo>
                    <a:cubicBezTo>
                      <a:pt x="106" y="10"/>
                      <a:pt x="87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7995725" y="979878"/>
                <a:ext cx="11237" cy="18134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54" y="0"/>
                    </a:moveTo>
                    <a:cubicBezTo>
                      <a:pt x="18" y="9"/>
                      <a:pt x="0" y="45"/>
                      <a:pt x="9" y="80"/>
                    </a:cubicBezTo>
                    <a:cubicBezTo>
                      <a:pt x="18" y="125"/>
                      <a:pt x="71" y="366"/>
                      <a:pt x="170" y="437"/>
                    </a:cubicBezTo>
                    <a:cubicBezTo>
                      <a:pt x="178" y="446"/>
                      <a:pt x="196" y="446"/>
                      <a:pt x="205" y="446"/>
                    </a:cubicBezTo>
                    <a:cubicBezTo>
                      <a:pt x="223" y="446"/>
                      <a:pt x="241" y="437"/>
                      <a:pt x="259" y="419"/>
                    </a:cubicBezTo>
                    <a:cubicBezTo>
                      <a:pt x="277" y="393"/>
                      <a:pt x="277" y="357"/>
                      <a:pt x="250" y="330"/>
                    </a:cubicBezTo>
                    <a:cubicBezTo>
                      <a:pt x="205" y="303"/>
                      <a:pt x="161" y="170"/>
                      <a:pt x="134" y="54"/>
                    </a:cubicBezTo>
                    <a:cubicBezTo>
                      <a:pt x="125" y="18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8005461" y="980487"/>
                <a:ext cx="9087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32" extrusionOk="0">
                    <a:moveTo>
                      <a:pt x="160" y="1"/>
                    </a:moveTo>
                    <a:cubicBezTo>
                      <a:pt x="132" y="1"/>
                      <a:pt x="105" y="17"/>
                      <a:pt x="90" y="39"/>
                    </a:cubicBezTo>
                    <a:cubicBezTo>
                      <a:pt x="81" y="83"/>
                      <a:pt x="1" y="280"/>
                      <a:pt x="28" y="387"/>
                    </a:cubicBezTo>
                    <a:cubicBezTo>
                      <a:pt x="37" y="413"/>
                      <a:pt x="63" y="431"/>
                      <a:pt x="90" y="431"/>
                    </a:cubicBezTo>
                    <a:lnTo>
                      <a:pt x="108" y="431"/>
                    </a:lnTo>
                    <a:cubicBezTo>
                      <a:pt x="144" y="422"/>
                      <a:pt x="161" y="387"/>
                      <a:pt x="153" y="351"/>
                    </a:cubicBezTo>
                    <a:cubicBezTo>
                      <a:pt x="144" y="306"/>
                      <a:pt x="179" y="164"/>
                      <a:pt x="215" y="92"/>
                    </a:cubicBezTo>
                    <a:cubicBezTo>
                      <a:pt x="224" y="56"/>
                      <a:pt x="206" y="21"/>
                      <a:pt x="179" y="3"/>
                    </a:cubicBezTo>
                    <a:cubicBezTo>
                      <a:pt x="173" y="1"/>
                      <a:pt x="167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8102090" y="1015739"/>
                <a:ext cx="24300" cy="22272"/>
              </a:xfrm>
              <a:custGeom>
                <a:avLst/>
                <a:gdLst/>
                <a:ahLst/>
                <a:cxnLst/>
                <a:rect l="l" t="t" r="r" b="b"/>
                <a:pathLst>
                  <a:path w="599" h="549" extrusionOk="0">
                    <a:moveTo>
                      <a:pt x="300" y="0"/>
                    </a:moveTo>
                    <a:cubicBezTo>
                      <a:pt x="175" y="0"/>
                      <a:pt x="67" y="84"/>
                      <a:pt x="36" y="213"/>
                    </a:cubicBezTo>
                    <a:cubicBezTo>
                      <a:pt x="1" y="356"/>
                      <a:pt x="90" y="508"/>
                      <a:pt x="242" y="543"/>
                    </a:cubicBezTo>
                    <a:cubicBezTo>
                      <a:pt x="259" y="547"/>
                      <a:pt x="276" y="548"/>
                      <a:pt x="293" y="548"/>
                    </a:cubicBezTo>
                    <a:cubicBezTo>
                      <a:pt x="419" y="548"/>
                      <a:pt x="539" y="464"/>
                      <a:pt x="563" y="338"/>
                    </a:cubicBezTo>
                    <a:cubicBezTo>
                      <a:pt x="599" y="187"/>
                      <a:pt x="509" y="44"/>
                      <a:pt x="367" y="8"/>
                    </a:cubicBezTo>
                    <a:cubicBezTo>
                      <a:pt x="344" y="3"/>
                      <a:pt x="322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8119818" y="1023163"/>
                <a:ext cx="15253" cy="669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65" extrusionOk="0">
                    <a:moveTo>
                      <a:pt x="303" y="0"/>
                    </a:moveTo>
                    <a:cubicBezTo>
                      <a:pt x="294" y="0"/>
                      <a:pt x="286" y="2"/>
                      <a:pt x="277" y="4"/>
                    </a:cubicBezTo>
                    <a:cubicBezTo>
                      <a:pt x="277" y="4"/>
                      <a:pt x="199" y="43"/>
                      <a:pt x="115" y="43"/>
                    </a:cubicBezTo>
                    <a:cubicBezTo>
                      <a:pt x="101" y="43"/>
                      <a:pt x="86" y="42"/>
                      <a:pt x="72" y="39"/>
                    </a:cubicBezTo>
                    <a:cubicBezTo>
                      <a:pt x="68" y="38"/>
                      <a:pt x="63" y="38"/>
                      <a:pt x="59" y="38"/>
                    </a:cubicBezTo>
                    <a:cubicBezTo>
                      <a:pt x="30" y="38"/>
                      <a:pt x="9" y="62"/>
                      <a:pt x="1" y="93"/>
                    </a:cubicBezTo>
                    <a:cubicBezTo>
                      <a:pt x="1" y="120"/>
                      <a:pt x="19" y="155"/>
                      <a:pt x="54" y="164"/>
                    </a:cubicBezTo>
                    <a:lnTo>
                      <a:pt x="117" y="164"/>
                    </a:lnTo>
                    <a:cubicBezTo>
                      <a:pt x="233" y="164"/>
                      <a:pt x="331" y="120"/>
                      <a:pt x="331" y="120"/>
                    </a:cubicBezTo>
                    <a:cubicBezTo>
                      <a:pt x="367" y="111"/>
                      <a:pt x="376" y="66"/>
                      <a:pt x="367" y="39"/>
                    </a:cubicBezTo>
                    <a:cubicBezTo>
                      <a:pt x="353" y="12"/>
                      <a:pt x="329" y="0"/>
                      <a:pt x="3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8115843" y="1010466"/>
                <a:ext cx="16349" cy="1432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327" y="1"/>
                    </a:moveTo>
                    <a:cubicBezTo>
                      <a:pt x="310" y="1"/>
                      <a:pt x="292" y="8"/>
                      <a:pt x="277" y="22"/>
                    </a:cubicBezTo>
                    <a:cubicBezTo>
                      <a:pt x="206" y="111"/>
                      <a:pt x="99" y="218"/>
                      <a:pt x="54" y="227"/>
                    </a:cubicBezTo>
                    <a:cubicBezTo>
                      <a:pt x="19" y="236"/>
                      <a:pt x="1" y="263"/>
                      <a:pt x="1" y="299"/>
                    </a:cubicBezTo>
                    <a:cubicBezTo>
                      <a:pt x="10" y="334"/>
                      <a:pt x="36" y="352"/>
                      <a:pt x="63" y="352"/>
                    </a:cubicBezTo>
                    <a:lnTo>
                      <a:pt x="81" y="352"/>
                    </a:lnTo>
                    <a:cubicBezTo>
                      <a:pt x="197" y="326"/>
                      <a:pt x="349" y="138"/>
                      <a:pt x="384" y="103"/>
                    </a:cubicBezTo>
                    <a:cubicBezTo>
                      <a:pt x="402" y="76"/>
                      <a:pt x="402" y="40"/>
                      <a:pt x="367" y="13"/>
                    </a:cubicBezTo>
                    <a:cubicBezTo>
                      <a:pt x="355" y="5"/>
                      <a:pt x="341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8111137" y="1005192"/>
                <a:ext cx="8722" cy="174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29" extrusionOk="0">
                    <a:moveTo>
                      <a:pt x="152" y="1"/>
                    </a:moveTo>
                    <a:cubicBezTo>
                      <a:pt x="117" y="1"/>
                      <a:pt x="90" y="27"/>
                      <a:pt x="90" y="54"/>
                    </a:cubicBezTo>
                    <a:cubicBezTo>
                      <a:pt x="81" y="143"/>
                      <a:pt x="54" y="286"/>
                      <a:pt x="28" y="322"/>
                    </a:cubicBezTo>
                    <a:cubicBezTo>
                      <a:pt x="1" y="348"/>
                      <a:pt x="1" y="384"/>
                      <a:pt x="28" y="411"/>
                    </a:cubicBezTo>
                    <a:cubicBezTo>
                      <a:pt x="45" y="420"/>
                      <a:pt x="54" y="429"/>
                      <a:pt x="72" y="429"/>
                    </a:cubicBezTo>
                    <a:cubicBezTo>
                      <a:pt x="90" y="429"/>
                      <a:pt x="108" y="420"/>
                      <a:pt x="117" y="402"/>
                    </a:cubicBezTo>
                    <a:cubicBezTo>
                      <a:pt x="188" y="322"/>
                      <a:pt x="215" y="108"/>
                      <a:pt x="215" y="72"/>
                    </a:cubicBezTo>
                    <a:cubicBezTo>
                      <a:pt x="215" y="36"/>
                      <a:pt x="188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7971466" y="1015699"/>
                <a:ext cx="33346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2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11"/>
                    </a:cubicBezTo>
                    <a:cubicBezTo>
                      <a:pt x="0" y="643"/>
                      <a:pt x="179" y="821"/>
                      <a:pt x="411" y="821"/>
                    </a:cubicBezTo>
                    <a:cubicBezTo>
                      <a:pt x="634" y="821"/>
                      <a:pt x="821" y="643"/>
                      <a:pt x="821" y="411"/>
                    </a:cubicBezTo>
                    <a:cubicBezTo>
                      <a:pt x="821" y="188"/>
                      <a:pt x="634" y="0"/>
                      <a:pt x="4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8107891" y="1051154"/>
                <a:ext cx="32981" cy="33346"/>
              </a:xfrm>
              <a:custGeom>
                <a:avLst/>
                <a:gdLst/>
                <a:ahLst/>
                <a:cxnLst/>
                <a:rect l="l" t="t" r="r" b="b"/>
                <a:pathLst>
                  <a:path w="813" h="822" extrusionOk="0">
                    <a:moveTo>
                      <a:pt x="411" y="1"/>
                    </a:moveTo>
                    <a:cubicBezTo>
                      <a:pt x="179" y="1"/>
                      <a:pt x="1" y="188"/>
                      <a:pt x="1" y="411"/>
                    </a:cubicBezTo>
                    <a:cubicBezTo>
                      <a:pt x="1" y="634"/>
                      <a:pt x="179" y="821"/>
                      <a:pt x="411" y="821"/>
                    </a:cubicBezTo>
                    <a:cubicBezTo>
                      <a:pt x="634" y="821"/>
                      <a:pt x="812" y="634"/>
                      <a:pt x="812" y="411"/>
                    </a:cubicBezTo>
                    <a:cubicBezTo>
                      <a:pt x="812" y="188"/>
                      <a:pt x="634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EB01AC-91A1-9D48-61D7-E572C0A1EF6E}"/>
              </a:ext>
            </a:extLst>
          </p:cNvPr>
          <p:cNvSpPr txBox="1"/>
          <p:nvPr/>
        </p:nvSpPr>
        <p:spPr>
          <a:xfrm>
            <a:off x="-65020" y="4866501"/>
            <a:ext cx="159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chemeClr val="accent1">
                    <a:lumMod val="75000"/>
                  </a:schemeClr>
                </a:solidFill>
                <a:latin typeface="Candy" panose="00000500000000000000" pitchFamily="2" charset="-34"/>
                <a:cs typeface="Candy" panose="00000500000000000000" pitchFamily="2" charset="-34"/>
              </a:rPr>
              <a:t>อาจารย์พรทิพย์  สุขจำลอง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E7E43AB-0258-C546-B29D-DE163DD85AF2}"/>
              </a:ext>
            </a:extLst>
          </p:cNvPr>
          <p:cNvSpPr txBox="1"/>
          <p:nvPr/>
        </p:nvSpPr>
        <p:spPr>
          <a:xfrm>
            <a:off x="2825028" y="199426"/>
            <a:ext cx="6362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Candy" panose="00000500000000000000" pitchFamily="2" charset="-34"/>
                <a:cs typeface="Candy" panose="00000500000000000000" pitchFamily="2" charset="-34"/>
              </a:rPr>
              <a:t>คำถามถาม </a:t>
            </a:r>
            <a:endParaRPr lang="en-US" sz="4000" dirty="0"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en-US" sz="4000" dirty="0">
                <a:latin typeface="Candy" panose="00000500000000000000" pitchFamily="2" charset="-34"/>
                <a:cs typeface="Candy" panose="00000500000000000000" pitchFamily="2" charset="-34"/>
              </a:rPr>
              <a:t>: </a:t>
            </a:r>
            <a:endParaRPr lang="th-TH" sz="4000" dirty="0">
              <a:latin typeface="Candy" panose="00000500000000000000" pitchFamily="2" charset="-34"/>
              <a:cs typeface="Candy" panose="00000500000000000000" pitchFamily="2" charset="-34"/>
            </a:endParaRPr>
          </a:p>
          <a:p>
            <a:pPr algn="ctr"/>
            <a:r>
              <a:rPr lang="th-TH" sz="4000" dirty="0">
                <a:latin typeface="Candy" panose="00000500000000000000" pitchFamily="2" charset="-34"/>
                <a:cs typeface="Candy" panose="00000500000000000000" pitchFamily="2" charset="-34"/>
              </a:rPr>
              <a:t>บิดาแห่งการบัญชี ?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671C603-D310-A363-D839-AC771D19E721}"/>
              </a:ext>
            </a:extLst>
          </p:cNvPr>
          <p:cNvSpPr txBox="1"/>
          <p:nvPr/>
        </p:nvSpPr>
        <p:spPr>
          <a:xfrm>
            <a:off x="3714371" y="3989840"/>
            <a:ext cx="4918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nura-blossom-thinS" panose="02000503000000000000" pitchFamily="50" charset="-34"/>
                <a:ea typeface="nura-blossom-thinS" panose="02000503000000000000" pitchFamily="50" charset="-34"/>
                <a:cs typeface="nura-blossom-thinS" panose="02000503000000000000" pitchFamily="50" charset="-34"/>
              </a:rPr>
              <a:t>Answer : Luca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nura-blossom-thinS" panose="02000503000000000000" pitchFamily="50" charset="-34"/>
                <a:ea typeface="nura-blossom-thinS" panose="02000503000000000000" pitchFamily="50" charset="-34"/>
                <a:cs typeface="nura-blossom-thinS" panose="02000503000000000000" pitchFamily="50" charset="-34"/>
              </a:rPr>
              <a:t>Pacioli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nura-blossom-thinS" panose="02000503000000000000" pitchFamily="50" charset="-34"/>
                <a:ea typeface="nura-blossom-thinS" panose="02000503000000000000" pitchFamily="50" charset="-34"/>
                <a:cs typeface="nura-blossom-thinS" panose="02000503000000000000" pitchFamily="50" charset="-34"/>
              </a:rPr>
              <a:t> </a:t>
            </a:r>
            <a:endParaRPr lang="th-TH" sz="4000" b="1" dirty="0">
              <a:solidFill>
                <a:schemeClr val="accent1">
                  <a:lumMod val="75000"/>
                </a:schemeClr>
              </a:solidFill>
              <a:latin typeface="nura-blossom-thinS" panose="02000503000000000000" pitchFamily="50" charset="-34"/>
              <a:ea typeface="nura-blossom-thinS" panose="02000503000000000000" pitchFamily="50" charset="-34"/>
              <a:cs typeface="nura-blossom-thinS" panose="02000503000000000000" pitchFamily="50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3FEF7DC-90C6-4A9E-C0C7-37F6F510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344" y="2271650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Numbers and Counting 1-20 - French - Foreign Language - 1st Grade by Slidesgo">
  <a:themeElements>
    <a:clrScheme name="Simple Light">
      <a:dk1>
        <a:srgbClr val="191919"/>
      </a:dk1>
      <a:lt1>
        <a:srgbClr val="EBE9DC"/>
      </a:lt1>
      <a:dk2>
        <a:srgbClr val="FFFFFF"/>
      </a:dk2>
      <a:lt2>
        <a:srgbClr val="FEC32B"/>
      </a:lt2>
      <a:accent1>
        <a:srgbClr val="FE6C36"/>
      </a:accent1>
      <a:accent2>
        <a:srgbClr val="FF4546"/>
      </a:accent2>
      <a:accent3>
        <a:srgbClr val="DA7FB2"/>
      </a:accent3>
      <a:accent4>
        <a:srgbClr val="037EB7"/>
      </a:accent4>
      <a:accent5>
        <a:srgbClr val="09D8CC"/>
      </a:accent5>
      <a:accent6>
        <a:srgbClr val="0FAF5C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1625</Words>
  <Application>Microsoft Office PowerPoint</Application>
  <PresentationFormat>นำเสนอทางหน้าจอ (16:9)</PresentationFormat>
  <Paragraphs>202</Paragraphs>
  <Slides>34</Slides>
  <Notes>34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45" baseType="lpstr">
      <vt:lpstr>Candy</vt:lpstr>
      <vt:lpstr>Nunito Light</vt:lpstr>
      <vt:lpstr>Anaheim</vt:lpstr>
      <vt:lpstr>MV Boli</vt:lpstr>
      <vt:lpstr>Aksaramatee</vt:lpstr>
      <vt:lpstr>Nunito</vt:lpstr>
      <vt:lpstr>Arial</vt:lpstr>
      <vt:lpstr>nura-blossom-thinS</vt:lpstr>
      <vt:lpstr>Work Sans</vt:lpstr>
      <vt:lpstr>Muli</vt:lpstr>
      <vt:lpstr>Numbers and Counting 1-20 - French - Foreign Language - 1st Grade by Slidesgo</vt:lpstr>
      <vt:lpstr>บัญชีการเงิน 201103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บัญชีการเงิน 201103</dc:title>
  <cp:lastModifiedBy>Porntip Sukjamlong</cp:lastModifiedBy>
  <cp:revision>2</cp:revision>
  <dcterms:modified xsi:type="dcterms:W3CDTF">2023-11-23T03:06:04Z</dcterms:modified>
</cp:coreProperties>
</file>