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notesSlides/notesSlide19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20.xml" ContentType="application/vnd.openxmlformats-officedocument.presentationml.notesSlide+xml"/>
  <Override PartName="/ppt/ink/ink4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64" r:id="rId3"/>
    <p:sldId id="271" r:id="rId4"/>
    <p:sldId id="270" r:id="rId5"/>
    <p:sldId id="269" r:id="rId6"/>
    <p:sldId id="274" r:id="rId7"/>
    <p:sldId id="273" r:id="rId8"/>
    <p:sldId id="277" r:id="rId9"/>
    <p:sldId id="276" r:id="rId10"/>
    <p:sldId id="275" r:id="rId11"/>
    <p:sldId id="272" r:id="rId12"/>
    <p:sldId id="266" r:id="rId13"/>
    <p:sldId id="282" r:id="rId14"/>
    <p:sldId id="281" r:id="rId15"/>
    <p:sldId id="280" r:id="rId16"/>
    <p:sldId id="279" r:id="rId17"/>
    <p:sldId id="287" r:id="rId18"/>
    <p:sldId id="286" r:id="rId19"/>
    <p:sldId id="285" r:id="rId20"/>
    <p:sldId id="284" r:id="rId21"/>
    <p:sldId id="278" r:id="rId22"/>
    <p:sldId id="263" r:id="rId23"/>
  </p:sldIdLst>
  <p:sldSz cx="12192000" cy="6858000"/>
  <p:notesSz cx="6858000" cy="9144000"/>
  <p:embeddedFontLst>
    <p:embeddedFont>
      <p:font typeface="Aksaramatee" panose="020B0500000000020004" pitchFamily="34" charset="-34"/>
      <p:regular r:id="rId25"/>
    </p:embeddedFont>
    <p:embeddedFont>
      <p:font typeface="Amatic SC" panose="00000500000000000000" pitchFamily="2" charset="-79"/>
      <p:regular r:id="rId26"/>
      <p:bold r:id="rId27"/>
    </p:embeddedFont>
    <p:embeddedFont>
      <p:font typeface="Architects Daughter" panose="020B0604020202020204" charset="0"/>
      <p:regular r:id="rId28"/>
    </p:embeddedFont>
    <p:embeddedFont>
      <p:font typeface="Barlow Condensed" panose="00000506000000000000" pitchFamily="2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ndy" panose="00000500000000000000" pitchFamily="2" charset="-34"/>
      <p:regular r:id="rId37"/>
    </p:embeddedFont>
    <p:embeddedFont>
      <p:font typeface="TH SarabunPSK" panose="020B0500040200020003" pitchFamily="34" charset="-34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F0EED0"/>
    <a:srgbClr val="00FF00"/>
    <a:srgbClr val="A50021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0FAE43-3089-4D90-8584-EBF9371CC8D3}" v="125" dt="2023-11-27T03:12:59.537"/>
  </p1510:revLst>
</p1510:revInfo>
</file>

<file path=ppt/tableStyles.xml><?xml version="1.0" encoding="utf-8"?>
<a:tblStyleLst xmlns:a="http://schemas.openxmlformats.org/drawingml/2006/main" def="{0A55EBE0-2D7E-4ACC-8E8E-7AEF59025652}">
  <a:tblStyle styleId="{0A55EBE0-2D7E-4ACC-8E8E-7AEF5902565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rntip Sukjamlong" userId="719fb162c3c5d793" providerId="LiveId" clId="{D90FAE43-3089-4D90-8584-EBF9371CC8D3}"/>
    <pc:docChg chg="undo redo custSel addSld delSld modSld sldOrd">
      <pc:chgData name="Porntip Sukjamlong" userId="719fb162c3c5d793" providerId="LiveId" clId="{D90FAE43-3089-4D90-8584-EBF9371CC8D3}" dt="2023-11-27T03:17:06.165" v="1445" actId="113"/>
      <pc:docMkLst>
        <pc:docMk/>
      </pc:docMkLst>
      <pc:sldChg chg="addSp delSp modSp mod modTransition">
        <pc:chgData name="Porntip Sukjamlong" userId="719fb162c3c5d793" providerId="LiveId" clId="{D90FAE43-3089-4D90-8584-EBF9371CC8D3}" dt="2023-11-27T02:57:37.579" v="1342" actId="1076"/>
        <pc:sldMkLst>
          <pc:docMk/>
          <pc:sldMk cId="0" sldId="256"/>
        </pc:sldMkLst>
        <pc:spChg chg="add mod">
          <ac:chgData name="Porntip Sukjamlong" userId="719fb162c3c5d793" providerId="LiveId" clId="{D90FAE43-3089-4D90-8584-EBF9371CC8D3}" dt="2023-11-26T06:37:58.126" v="71" actId="404"/>
          <ac:spMkLst>
            <pc:docMk/>
            <pc:sldMk cId="0" sldId="256"/>
            <ac:spMk id="2" creationId="{35746A8D-4439-2DE5-0F8A-CDE37945C745}"/>
          </ac:spMkLst>
        </pc:spChg>
        <pc:spChg chg="add mod">
          <ac:chgData name="Porntip Sukjamlong" userId="719fb162c3c5d793" providerId="LiveId" clId="{D90FAE43-3089-4D90-8584-EBF9371CC8D3}" dt="2023-11-27T02:57:37.579" v="1342" actId="1076"/>
          <ac:spMkLst>
            <pc:docMk/>
            <pc:sldMk cId="0" sldId="256"/>
            <ac:spMk id="4" creationId="{AF31A3C5-758E-9736-E2FA-1F051E2BE9B1}"/>
          </ac:spMkLst>
        </pc:spChg>
        <pc:spChg chg="add mod">
          <ac:chgData name="Porntip Sukjamlong" userId="719fb162c3c5d793" providerId="LiveId" clId="{D90FAE43-3089-4D90-8584-EBF9371CC8D3}" dt="2023-11-27T02:57:33.318" v="1341" actId="1076"/>
          <ac:spMkLst>
            <pc:docMk/>
            <pc:sldMk cId="0" sldId="256"/>
            <ac:spMk id="5" creationId="{3D6D18F3-842F-7D44-9A42-D490D569DFD7}"/>
          </ac:spMkLst>
        </pc:spChg>
        <pc:spChg chg="del mod">
          <ac:chgData name="Porntip Sukjamlong" userId="719fb162c3c5d793" providerId="LiveId" clId="{D90FAE43-3089-4D90-8584-EBF9371CC8D3}" dt="2023-11-26T06:39:04.265" v="107" actId="478"/>
          <ac:spMkLst>
            <pc:docMk/>
            <pc:sldMk cId="0" sldId="256"/>
            <ac:spMk id="666" creationId="{00000000-0000-0000-0000-000000000000}"/>
          </ac:spMkLst>
        </pc:spChg>
        <pc:picChg chg="add mod">
          <ac:chgData name="Porntip Sukjamlong" userId="719fb162c3c5d793" providerId="LiveId" clId="{D90FAE43-3089-4D90-8584-EBF9371CC8D3}" dt="2023-11-27T02:57:19.645" v="1340" actId="1076"/>
          <ac:picMkLst>
            <pc:docMk/>
            <pc:sldMk cId="0" sldId="256"/>
            <ac:picMk id="6" creationId="{F0C2908C-1526-B32B-1753-0027E54592C3}"/>
          </ac:picMkLst>
        </pc:picChg>
      </pc:sldChg>
      <pc:sldChg chg="del">
        <pc:chgData name="Porntip Sukjamlong" userId="719fb162c3c5d793" providerId="LiveId" clId="{D90FAE43-3089-4D90-8584-EBF9371CC8D3}" dt="2023-11-27T03:13:07.997" v="1428" actId="2696"/>
        <pc:sldMkLst>
          <pc:docMk/>
          <pc:sldMk cId="0" sldId="257"/>
        </pc:sldMkLst>
      </pc:sldChg>
      <pc:sldChg chg="del">
        <pc:chgData name="Porntip Sukjamlong" userId="719fb162c3c5d793" providerId="LiveId" clId="{D90FAE43-3089-4D90-8584-EBF9371CC8D3}" dt="2023-11-27T03:13:07.997" v="1428" actId="2696"/>
        <pc:sldMkLst>
          <pc:docMk/>
          <pc:sldMk cId="0" sldId="258"/>
        </pc:sldMkLst>
      </pc:sldChg>
      <pc:sldChg chg="del">
        <pc:chgData name="Porntip Sukjamlong" userId="719fb162c3c5d793" providerId="LiveId" clId="{D90FAE43-3089-4D90-8584-EBF9371CC8D3}" dt="2023-11-27T03:13:11.850" v="1429" actId="2696"/>
        <pc:sldMkLst>
          <pc:docMk/>
          <pc:sldMk cId="0" sldId="259"/>
        </pc:sldMkLst>
      </pc:sldChg>
      <pc:sldChg chg="del">
        <pc:chgData name="Porntip Sukjamlong" userId="719fb162c3c5d793" providerId="LiveId" clId="{D90FAE43-3089-4D90-8584-EBF9371CC8D3}" dt="2023-11-27T03:13:11.850" v="1429" actId="2696"/>
        <pc:sldMkLst>
          <pc:docMk/>
          <pc:sldMk cId="0" sldId="260"/>
        </pc:sldMkLst>
      </pc:sldChg>
      <pc:sldChg chg="del">
        <pc:chgData name="Porntip Sukjamlong" userId="719fb162c3c5d793" providerId="LiveId" clId="{D90FAE43-3089-4D90-8584-EBF9371CC8D3}" dt="2023-11-27T03:13:14.635" v="1430" actId="2696"/>
        <pc:sldMkLst>
          <pc:docMk/>
          <pc:sldMk cId="0" sldId="261"/>
        </pc:sldMkLst>
      </pc:sldChg>
      <pc:sldChg chg="del">
        <pc:chgData name="Porntip Sukjamlong" userId="719fb162c3c5d793" providerId="LiveId" clId="{D90FAE43-3089-4D90-8584-EBF9371CC8D3}" dt="2023-11-27T03:13:14.635" v="1430" actId="2696"/>
        <pc:sldMkLst>
          <pc:docMk/>
          <pc:sldMk cId="0" sldId="262"/>
        </pc:sldMkLst>
      </pc:sldChg>
      <pc:sldChg chg="addSp delSp modSp mod ord modTransition">
        <pc:chgData name="Porntip Sukjamlong" userId="719fb162c3c5d793" providerId="LiveId" clId="{D90FAE43-3089-4D90-8584-EBF9371CC8D3}" dt="2023-11-27T03:12:59.537" v="1426"/>
        <pc:sldMkLst>
          <pc:docMk/>
          <pc:sldMk cId="0" sldId="263"/>
        </pc:sldMkLst>
        <pc:spChg chg="add mod">
          <ac:chgData name="Porntip Sukjamlong" userId="719fb162c3c5d793" providerId="LiveId" clId="{D90FAE43-3089-4D90-8584-EBF9371CC8D3}" dt="2023-11-27T03:12:32.895" v="1418" actId="113"/>
          <ac:spMkLst>
            <pc:docMk/>
            <pc:sldMk cId="0" sldId="263"/>
            <ac:spMk id="2" creationId="{4A4986C9-E797-3C6B-4372-A3B52EA729F5}"/>
          </ac:spMkLst>
        </pc:spChg>
        <pc:spChg chg="del">
          <ac:chgData name="Porntip Sukjamlong" userId="719fb162c3c5d793" providerId="LiveId" clId="{D90FAE43-3089-4D90-8584-EBF9371CC8D3}" dt="2023-11-27T03:10:09.740" v="1378" actId="478"/>
          <ac:spMkLst>
            <pc:docMk/>
            <pc:sldMk cId="0" sldId="263"/>
            <ac:spMk id="715" creationId="{00000000-0000-0000-0000-000000000000}"/>
          </ac:spMkLst>
        </pc:spChg>
        <pc:picChg chg="add mod">
          <ac:chgData name="Porntip Sukjamlong" userId="719fb162c3c5d793" providerId="LiveId" clId="{D90FAE43-3089-4D90-8584-EBF9371CC8D3}" dt="2023-11-27T03:11:19.552" v="1404" actId="1076"/>
          <ac:picMkLst>
            <pc:docMk/>
            <pc:sldMk cId="0" sldId="263"/>
            <ac:picMk id="4" creationId="{8E3969A1-B6E9-F0F2-DF68-4FADCDB530B9}"/>
          </ac:picMkLst>
        </pc:picChg>
      </pc:sldChg>
      <pc:sldChg chg="addSp delSp modSp mod ord modTransition modNotes">
        <pc:chgData name="Porntip Sukjamlong" userId="719fb162c3c5d793" providerId="LiveId" clId="{D90FAE43-3089-4D90-8584-EBF9371CC8D3}" dt="2023-11-27T03:14:30.846" v="1436" actId="122"/>
        <pc:sldMkLst>
          <pc:docMk/>
          <pc:sldMk cId="0" sldId="264"/>
        </pc:sldMkLst>
        <pc:spChg chg="add mod">
          <ac:chgData name="Porntip Sukjamlong" userId="719fb162c3c5d793" providerId="LiveId" clId="{D90FAE43-3089-4D90-8584-EBF9371CC8D3}" dt="2023-11-26T06:44:13.229" v="184" actId="1076"/>
          <ac:spMkLst>
            <pc:docMk/>
            <pc:sldMk cId="0" sldId="264"/>
            <ac:spMk id="2" creationId="{6FC8AA82-4F54-3A8D-DD6D-094DED7896FC}"/>
          </ac:spMkLst>
        </pc:spChg>
        <pc:spChg chg="add del mod">
          <ac:chgData name="Porntip Sukjamlong" userId="719fb162c3c5d793" providerId="LiveId" clId="{D90FAE43-3089-4D90-8584-EBF9371CC8D3}" dt="2023-11-26T06:42:19.059" v="156" actId="478"/>
          <ac:spMkLst>
            <pc:docMk/>
            <pc:sldMk cId="0" sldId="264"/>
            <ac:spMk id="3" creationId="{C517AF7F-1CD0-13D9-CDEA-F45E566EA034}"/>
          </ac:spMkLst>
        </pc:spChg>
        <pc:spChg chg="add mod">
          <ac:chgData name="Porntip Sukjamlong" userId="719fb162c3c5d793" providerId="LiveId" clId="{D90FAE43-3089-4D90-8584-EBF9371CC8D3}" dt="2023-11-26T06:44:13.229" v="184" actId="1076"/>
          <ac:spMkLst>
            <pc:docMk/>
            <pc:sldMk cId="0" sldId="264"/>
            <ac:spMk id="5" creationId="{150E8D8E-A4D9-3D8A-C930-13F91CB7409E}"/>
          </ac:spMkLst>
        </pc:spChg>
        <pc:spChg chg="add mod">
          <ac:chgData name="Porntip Sukjamlong" userId="719fb162c3c5d793" providerId="LiveId" clId="{D90FAE43-3089-4D90-8584-EBF9371CC8D3}" dt="2023-11-26T06:44:13.229" v="184" actId="1076"/>
          <ac:spMkLst>
            <pc:docMk/>
            <pc:sldMk cId="0" sldId="264"/>
            <ac:spMk id="6" creationId="{1BD0A5BE-8DB4-9656-9249-BF049F52119B}"/>
          </ac:spMkLst>
        </pc:spChg>
        <pc:spChg chg="add mod">
          <ac:chgData name="Porntip Sukjamlong" userId="719fb162c3c5d793" providerId="LiveId" clId="{D90FAE43-3089-4D90-8584-EBF9371CC8D3}" dt="2023-11-26T06:44:13.229" v="184" actId="1076"/>
          <ac:spMkLst>
            <pc:docMk/>
            <pc:sldMk cId="0" sldId="264"/>
            <ac:spMk id="7" creationId="{CC2FAE58-A3FD-E680-EDDB-EFE0B15463E4}"/>
          </ac:spMkLst>
        </pc:spChg>
        <pc:spChg chg="add del mod">
          <ac:chgData name="Porntip Sukjamlong" userId="719fb162c3c5d793" providerId="LiveId" clId="{D90FAE43-3089-4D90-8584-EBF9371CC8D3}" dt="2023-11-26T06:42:10.205" v="152"/>
          <ac:spMkLst>
            <pc:docMk/>
            <pc:sldMk cId="0" sldId="264"/>
            <ac:spMk id="10" creationId="{00AE4006-9BA5-258A-5529-6676AD32A4D9}"/>
          </ac:spMkLst>
        </pc:spChg>
        <pc:spChg chg="add mod">
          <ac:chgData name="Porntip Sukjamlong" userId="719fb162c3c5d793" providerId="LiveId" clId="{D90FAE43-3089-4D90-8584-EBF9371CC8D3}" dt="2023-11-26T06:44:13.229" v="184" actId="1076"/>
          <ac:spMkLst>
            <pc:docMk/>
            <pc:sldMk cId="0" sldId="264"/>
            <ac:spMk id="11" creationId="{21322B78-1E09-BB3C-8C99-73982099CA50}"/>
          </ac:spMkLst>
        </pc:spChg>
        <pc:spChg chg="del">
          <ac:chgData name="Porntip Sukjamlong" userId="719fb162c3c5d793" providerId="LiveId" clId="{D90FAE43-3089-4D90-8584-EBF9371CC8D3}" dt="2023-11-26T06:38:24.805" v="76" actId="478"/>
          <ac:spMkLst>
            <pc:docMk/>
            <pc:sldMk cId="0" sldId="264"/>
            <ac:spMk id="720" creationId="{00000000-0000-0000-0000-000000000000}"/>
          </ac:spMkLst>
        </pc:spChg>
        <pc:spChg chg="del">
          <ac:chgData name="Porntip Sukjamlong" userId="719fb162c3c5d793" providerId="LiveId" clId="{D90FAE43-3089-4D90-8584-EBF9371CC8D3}" dt="2023-11-26T06:38:19.710" v="74" actId="478"/>
          <ac:spMkLst>
            <pc:docMk/>
            <pc:sldMk cId="0" sldId="264"/>
            <ac:spMk id="721" creationId="{00000000-0000-0000-0000-000000000000}"/>
          </ac:spMkLst>
        </pc:spChg>
        <pc:spChg chg="del">
          <ac:chgData name="Porntip Sukjamlong" userId="719fb162c3c5d793" providerId="LiveId" clId="{D90FAE43-3089-4D90-8584-EBF9371CC8D3}" dt="2023-11-26T06:38:23.202" v="75" actId="478"/>
          <ac:spMkLst>
            <pc:docMk/>
            <pc:sldMk cId="0" sldId="264"/>
            <ac:spMk id="722" creationId="{00000000-0000-0000-0000-000000000000}"/>
          </ac:spMkLst>
        </pc:spChg>
        <pc:spChg chg="del">
          <ac:chgData name="Porntip Sukjamlong" userId="719fb162c3c5d793" providerId="LiveId" clId="{D90FAE43-3089-4D90-8584-EBF9371CC8D3}" dt="2023-11-26T06:39:54.641" v="119" actId="478"/>
          <ac:spMkLst>
            <pc:docMk/>
            <pc:sldMk cId="0" sldId="264"/>
            <ac:spMk id="723" creationId="{00000000-0000-0000-0000-000000000000}"/>
          </ac:spMkLst>
        </pc:spChg>
        <pc:graphicFrameChg chg="add mod">
          <ac:chgData name="Porntip Sukjamlong" userId="719fb162c3c5d793" providerId="LiveId" clId="{D90FAE43-3089-4D90-8584-EBF9371CC8D3}" dt="2023-11-27T03:14:30.846" v="1436" actId="122"/>
          <ac:graphicFrameMkLst>
            <pc:docMk/>
            <pc:sldMk cId="0" sldId="264"/>
            <ac:graphicFrameMk id="4" creationId="{B0B00902-D1CE-DA22-4649-F5EAD13596CA}"/>
          </ac:graphicFrameMkLst>
        </pc:graphicFrameChg>
        <pc:picChg chg="add mod">
          <ac:chgData name="Porntip Sukjamlong" userId="719fb162c3c5d793" providerId="LiveId" clId="{D90FAE43-3089-4D90-8584-EBF9371CC8D3}" dt="2023-11-27T02:58:50.692" v="1346" actId="1076"/>
          <ac:picMkLst>
            <pc:docMk/>
            <pc:sldMk cId="0" sldId="264"/>
            <ac:picMk id="9" creationId="{AD132FCD-DD20-7FA1-CD43-52880965EC38}"/>
          </ac:picMkLst>
        </pc:picChg>
        <pc:cxnChg chg="add mod">
          <ac:chgData name="Porntip Sukjamlong" userId="719fb162c3c5d793" providerId="LiveId" clId="{D90FAE43-3089-4D90-8584-EBF9371CC8D3}" dt="2023-11-26T06:44:13.229" v="184" actId="1076"/>
          <ac:cxnSpMkLst>
            <pc:docMk/>
            <pc:sldMk cId="0" sldId="264"/>
            <ac:cxnSpMk id="8" creationId="{270A6CC1-4788-7AC8-77E3-06F5FE5EED9B}"/>
          </ac:cxnSpMkLst>
        </pc:cxnChg>
      </pc:sldChg>
      <pc:sldChg chg="del">
        <pc:chgData name="Porntip Sukjamlong" userId="719fb162c3c5d793" providerId="LiveId" clId="{D90FAE43-3089-4D90-8584-EBF9371CC8D3}" dt="2023-11-27T03:12:42.642" v="1419" actId="2696"/>
        <pc:sldMkLst>
          <pc:docMk/>
          <pc:sldMk cId="0" sldId="265"/>
        </pc:sldMkLst>
      </pc:sldChg>
      <pc:sldChg chg="addSp delSp modSp mod ord modTransition modNotes">
        <pc:chgData name="Porntip Sukjamlong" userId="719fb162c3c5d793" providerId="LiveId" clId="{D90FAE43-3089-4D90-8584-EBF9371CC8D3}" dt="2023-11-27T03:16:21.847" v="1444" actId="1076"/>
        <pc:sldMkLst>
          <pc:docMk/>
          <pc:sldMk cId="0" sldId="266"/>
        </pc:sldMkLst>
        <pc:spChg chg="add mod">
          <ac:chgData name="Porntip Sukjamlong" userId="719fb162c3c5d793" providerId="LiveId" clId="{D90FAE43-3089-4D90-8584-EBF9371CC8D3}" dt="2023-11-27T02:53:41.716" v="1315" actId="1076"/>
          <ac:spMkLst>
            <pc:docMk/>
            <pc:sldMk cId="0" sldId="266"/>
            <ac:spMk id="3" creationId="{4F65E101-AA70-FAA4-71CB-514CDC13CA2D}"/>
          </ac:spMkLst>
        </pc:spChg>
        <pc:spChg chg="add mod">
          <ac:chgData name="Porntip Sukjamlong" userId="719fb162c3c5d793" providerId="LiveId" clId="{D90FAE43-3089-4D90-8584-EBF9371CC8D3}" dt="2023-11-27T02:53:38.142" v="1314" actId="1076"/>
          <ac:spMkLst>
            <pc:docMk/>
            <pc:sldMk cId="0" sldId="266"/>
            <ac:spMk id="5" creationId="{A9620962-41C0-930B-043C-4E0DA783E3E1}"/>
          </ac:spMkLst>
        </pc:spChg>
        <pc:spChg chg="add mod">
          <ac:chgData name="Porntip Sukjamlong" userId="719fb162c3c5d793" providerId="LiveId" clId="{D90FAE43-3089-4D90-8584-EBF9371CC8D3}" dt="2023-11-27T02:53:00.044" v="1307" actId="1076"/>
          <ac:spMkLst>
            <pc:docMk/>
            <pc:sldMk cId="0" sldId="266"/>
            <ac:spMk id="7" creationId="{80994655-334C-6A6D-26AB-ECEA92012A46}"/>
          </ac:spMkLst>
        </pc:spChg>
        <pc:spChg chg="add mod">
          <ac:chgData name="Porntip Sukjamlong" userId="719fb162c3c5d793" providerId="LiveId" clId="{D90FAE43-3089-4D90-8584-EBF9371CC8D3}" dt="2023-11-27T02:53:17.933" v="1311" actId="1076"/>
          <ac:spMkLst>
            <pc:docMk/>
            <pc:sldMk cId="0" sldId="266"/>
            <ac:spMk id="9" creationId="{6EC85392-5BDF-6C56-1C5E-4B32E47C87BF}"/>
          </ac:spMkLst>
        </pc:spChg>
        <pc:spChg chg="add mod">
          <ac:chgData name="Porntip Sukjamlong" userId="719fb162c3c5d793" providerId="LiveId" clId="{D90FAE43-3089-4D90-8584-EBF9371CC8D3}" dt="2023-11-27T02:52:50.168" v="1306" actId="14100"/>
          <ac:spMkLst>
            <pc:docMk/>
            <pc:sldMk cId="0" sldId="266"/>
            <ac:spMk id="11" creationId="{5C966E9B-3FD7-FF47-663B-FEABA2E840B2}"/>
          </ac:spMkLst>
        </pc:spChg>
        <pc:spChg chg="add mod">
          <ac:chgData name="Porntip Sukjamlong" userId="719fb162c3c5d793" providerId="LiveId" clId="{D90FAE43-3089-4D90-8584-EBF9371CC8D3}" dt="2023-11-27T02:54:09.235" v="1318" actId="1076"/>
          <ac:spMkLst>
            <pc:docMk/>
            <pc:sldMk cId="0" sldId="266"/>
            <ac:spMk id="12" creationId="{13BFB95B-7649-8130-E13C-122882DD9652}"/>
          </ac:spMkLst>
        </pc:spChg>
        <pc:spChg chg="del">
          <ac:chgData name="Porntip Sukjamlong" userId="719fb162c3c5d793" providerId="LiveId" clId="{D90FAE43-3089-4D90-8584-EBF9371CC8D3}" dt="2023-11-27T02:47:17.873" v="1191" actId="478"/>
          <ac:spMkLst>
            <pc:docMk/>
            <pc:sldMk cId="0" sldId="266"/>
            <ac:spMk id="735" creationId="{00000000-0000-0000-0000-000000000000}"/>
          </ac:spMkLst>
        </pc:spChg>
        <pc:spChg chg="del">
          <ac:chgData name="Porntip Sukjamlong" userId="719fb162c3c5d793" providerId="LiveId" clId="{D90FAE43-3089-4D90-8584-EBF9371CC8D3}" dt="2023-11-27T02:47:12.941" v="1190" actId="478"/>
          <ac:spMkLst>
            <pc:docMk/>
            <pc:sldMk cId="0" sldId="266"/>
            <ac:spMk id="736" creationId="{00000000-0000-0000-0000-000000000000}"/>
          </ac:spMkLst>
        </pc:spChg>
        <pc:spChg chg="del">
          <ac:chgData name="Porntip Sukjamlong" userId="719fb162c3c5d793" providerId="LiveId" clId="{D90FAE43-3089-4D90-8584-EBF9371CC8D3}" dt="2023-11-27T02:47:22.893" v="1193" actId="478"/>
          <ac:spMkLst>
            <pc:docMk/>
            <pc:sldMk cId="0" sldId="266"/>
            <ac:spMk id="771" creationId="{00000000-0000-0000-0000-000000000000}"/>
          </ac:spMkLst>
        </pc:spChg>
        <pc:spChg chg="del">
          <ac:chgData name="Porntip Sukjamlong" userId="719fb162c3c5d793" providerId="LiveId" clId="{D90FAE43-3089-4D90-8584-EBF9371CC8D3}" dt="2023-11-27T02:47:20.236" v="1192" actId="478"/>
          <ac:spMkLst>
            <pc:docMk/>
            <pc:sldMk cId="0" sldId="266"/>
            <ac:spMk id="774" creationId="{00000000-0000-0000-0000-000000000000}"/>
          </ac:spMkLst>
        </pc:spChg>
        <pc:spChg chg="del">
          <ac:chgData name="Porntip Sukjamlong" userId="719fb162c3c5d793" providerId="LiveId" clId="{D90FAE43-3089-4D90-8584-EBF9371CC8D3}" dt="2023-11-27T02:47:27.508" v="1198" actId="478"/>
          <ac:spMkLst>
            <pc:docMk/>
            <pc:sldMk cId="0" sldId="266"/>
            <ac:spMk id="775" creationId="{00000000-0000-0000-0000-000000000000}"/>
          </ac:spMkLst>
        </pc:spChg>
        <pc:spChg chg="del">
          <ac:chgData name="Porntip Sukjamlong" userId="719fb162c3c5d793" providerId="LiveId" clId="{D90FAE43-3089-4D90-8584-EBF9371CC8D3}" dt="2023-11-27T02:47:31.288" v="1199" actId="478"/>
          <ac:spMkLst>
            <pc:docMk/>
            <pc:sldMk cId="0" sldId="266"/>
            <ac:spMk id="776" creationId="{00000000-0000-0000-0000-000000000000}"/>
          </ac:spMkLst>
        </pc:spChg>
        <pc:spChg chg="del">
          <ac:chgData name="Porntip Sukjamlong" userId="719fb162c3c5d793" providerId="LiveId" clId="{D90FAE43-3089-4D90-8584-EBF9371CC8D3}" dt="2023-11-27T02:47:32.701" v="1200" actId="478"/>
          <ac:spMkLst>
            <pc:docMk/>
            <pc:sldMk cId="0" sldId="266"/>
            <ac:spMk id="777" creationId="{00000000-0000-0000-0000-000000000000}"/>
          </ac:spMkLst>
        </pc:spChg>
        <pc:spChg chg="del">
          <ac:chgData name="Porntip Sukjamlong" userId="719fb162c3c5d793" providerId="LiveId" clId="{D90FAE43-3089-4D90-8584-EBF9371CC8D3}" dt="2023-11-27T02:47:36.166" v="1203" actId="478"/>
          <ac:spMkLst>
            <pc:docMk/>
            <pc:sldMk cId="0" sldId="266"/>
            <ac:spMk id="778" creationId="{00000000-0000-0000-0000-000000000000}"/>
          </ac:spMkLst>
        </pc:spChg>
        <pc:spChg chg="del">
          <ac:chgData name="Porntip Sukjamlong" userId="719fb162c3c5d793" providerId="LiveId" clId="{D90FAE43-3089-4D90-8584-EBF9371CC8D3}" dt="2023-11-27T02:47:37.980" v="1204" actId="478"/>
          <ac:spMkLst>
            <pc:docMk/>
            <pc:sldMk cId="0" sldId="266"/>
            <ac:spMk id="779" creationId="{00000000-0000-0000-0000-000000000000}"/>
          </ac:spMkLst>
        </pc:spChg>
        <pc:spChg chg="del">
          <ac:chgData name="Porntip Sukjamlong" userId="719fb162c3c5d793" providerId="LiveId" clId="{D90FAE43-3089-4D90-8584-EBF9371CC8D3}" dt="2023-11-27T02:47:38.800" v="1205" actId="478"/>
          <ac:spMkLst>
            <pc:docMk/>
            <pc:sldMk cId="0" sldId="266"/>
            <ac:spMk id="780" creationId="{00000000-0000-0000-0000-000000000000}"/>
          </ac:spMkLst>
        </pc:spChg>
        <pc:spChg chg="del">
          <ac:chgData name="Porntip Sukjamlong" userId="719fb162c3c5d793" providerId="LiveId" clId="{D90FAE43-3089-4D90-8584-EBF9371CC8D3}" dt="2023-11-27T02:47:40.041" v="1206" actId="478"/>
          <ac:spMkLst>
            <pc:docMk/>
            <pc:sldMk cId="0" sldId="266"/>
            <ac:spMk id="781" creationId="{00000000-0000-0000-0000-000000000000}"/>
          </ac:spMkLst>
        </pc:spChg>
        <pc:spChg chg="del">
          <ac:chgData name="Porntip Sukjamlong" userId="719fb162c3c5d793" providerId="LiveId" clId="{D90FAE43-3089-4D90-8584-EBF9371CC8D3}" dt="2023-11-27T02:47:33.618" v="1201" actId="478"/>
          <ac:spMkLst>
            <pc:docMk/>
            <pc:sldMk cId="0" sldId="266"/>
            <ac:spMk id="782" creationId="{00000000-0000-0000-0000-000000000000}"/>
          </ac:spMkLst>
        </pc:spChg>
        <pc:spChg chg="del">
          <ac:chgData name="Porntip Sukjamlong" userId="719fb162c3c5d793" providerId="LiveId" clId="{D90FAE43-3089-4D90-8584-EBF9371CC8D3}" dt="2023-11-27T02:47:34.178" v="1202" actId="478"/>
          <ac:spMkLst>
            <pc:docMk/>
            <pc:sldMk cId="0" sldId="266"/>
            <ac:spMk id="783" creationId="{00000000-0000-0000-0000-000000000000}"/>
          </ac:spMkLst>
        </pc:spChg>
        <pc:grpChg chg="del">
          <ac:chgData name="Porntip Sukjamlong" userId="719fb162c3c5d793" providerId="LiveId" clId="{D90FAE43-3089-4D90-8584-EBF9371CC8D3}" dt="2023-11-27T02:47:23.896" v="1194" actId="478"/>
          <ac:grpSpMkLst>
            <pc:docMk/>
            <pc:sldMk cId="0" sldId="266"/>
            <ac:grpSpMk id="737" creationId="{00000000-0000-0000-0000-000000000000}"/>
          </ac:grpSpMkLst>
        </pc:grpChg>
        <pc:grpChg chg="del">
          <ac:chgData name="Porntip Sukjamlong" userId="719fb162c3c5d793" providerId="LiveId" clId="{D90FAE43-3089-4D90-8584-EBF9371CC8D3}" dt="2023-11-27T02:47:24.618" v="1195" actId="478"/>
          <ac:grpSpMkLst>
            <pc:docMk/>
            <pc:sldMk cId="0" sldId="266"/>
            <ac:grpSpMk id="755" creationId="{00000000-0000-0000-0000-000000000000}"/>
          </ac:grpSpMkLst>
        </pc:grpChg>
        <pc:picChg chg="add mod">
          <ac:chgData name="Porntip Sukjamlong" userId="719fb162c3c5d793" providerId="LiveId" clId="{D90FAE43-3089-4D90-8584-EBF9371CC8D3}" dt="2023-11-27T03:16:21.847" v="1444" actId="1076"/>
          <ac:picMkLst>
            <pc:docMk/>
            <pc:sldMk cId="0" sldId="266"/>
            <ac:picMk id="14" creationId="{AB2BA5EE-A5D5-D7E5-8E1D-49C89DC72A4A}"/>
          </ac:picMkLst>
        </pc:picChg>
        <pc:picChg chg="del">
          <ac:chgData name="Porntip Sukjamlong" userId="719fb162c3c5d793" providerId="LiveId" clId="{D90FAE43-3089-4D90-8584-EBF9371CC8D3}" dt="2023-11-27T02:47:25.321" v="1196" actId="478"/>
          <ac:picMkLst>
            <pc:docMk/>
            <pc:sldMk cId="0" sldId="266"/>
            <ac:picMk id="772" creationId="{00000000-0000-0000-0000-000000000000}"/>
          </ac:picMkLst>
        </pc:picChg>
        <pc:picChg chg="del">
          <ac:chgData name="Porntip Sukjamlong" userId="719fb162c3c5d793" providerId="LiveId" clId="{D90FAE43-3089-4D90-8584-EBF9371CC8D3}" dt="2023-11-27T02:47:25.960" v="1197" actId="478"/>
          <ac:picMkLst>
            <pc:docMk/>
            <pc:sldMk cId="0" sldId="266"/>
            <ac:picMk id="773" creationId="{00000000-0000-0000-0000-000000000000}"/>
          </ac:picMkLst>
        </pc:picChg>
      </pc:sldChg>
      <pc:sldChg chg="del">
        <pc:chgData name="Porntip Sukjamlong" userId="719fb162c3c5d793" providerId="LiveId" clId="{D90FAE43-3089-4D90-8584-EBF9371CC8D3}" dt="2023-11-27T03:12:42.642" v="1419" actId="2696"/>
        <pc:sldMkLst>
          <pc:docMk/>
          <pc:sldMk cId="0" sldId="267"/>
        </pc:sldMkLst>
      </pc:sldChg>
      <pc:sldChg chg="add del modTransition">
        <pc:chgData name="Porntip Sukjamlong" userId="719fb162c3c5d793" providerId="LiveId" clId="{D90FAE43-3089-4D90-8584-EBF9371CC8D3}" dt="2023-11-27T03:13:04.174" v="1427" actId="2696"/>
        <pc:sldMkLst>
          <pc:docMk/>
          <pc:sldMk cId="1978384776" sldId="268"/>
        </pc:sldMkLst>
      </pc:sldChg>
      <pc:sldChg chg="addSp modSp add mod modTransition">
        <pc:chgData name="Porntip Sukjamlong" userId="719fb162c3c5d793" providerId="LiveId" clId="{D90FAE43-3089-4D90-8584-EBF9371CC8D3}" dt="2023-11-27T03:15:21.823" v="1438" actId="207"/>
        <pc:sldMkLst>
          <pc:docMk/>
          <pc:sldMk cId="1114375583" sldId="269"/>
        </pc:sldMkLst>
        <pc:spChg chg="mod">
          <ac:chgData name="Porntip Sukjamlong" userId="719fb162c3c5d793" providerId="LiveId" clId="{D90FAE43-3089-4D90-8584-EBF9371CC8D3}" dt="2023-11-27T03:07:56.199" v="1366" actId="1076"/>
          <ac:spMkLst>
            <pc:docMk/>
            <pc:sldMk cId="1114375583" sldId="269"/>
            <ac:spMk id="2" creationId="{6FC8AA82-4F54-3A8D-DD6D-094DED7896FC}"/>
          </ac:spMkLst>
        </pc:spChg>
        <pc:spChg chg="add mod">
          <ac:chgData name="Porntip Sukjamlong" userId="719fb162c3c5d793" providerId="LiveId" clId="{D90FAE43-3089-4D90-8584-EBF9371CC8D3}" dt="2023-11-26T06:54:25.249" v="302" actId="1076"/>
          <ac:spMkLst>
            <pc:docMk/>
            <pc:sldMk cId="1114375583" sldId="269"/>
            <ac:spMk id="3" creationId="{C90F2A9C-9CE4-02A4-2731-3B9E1474722E}"/>
          </ac:spMkLst>
        </pc:spChg>
        <pc:spChg chg="add mod">
          <ac:chgData name="Porntip Sukjamlong" userId="719fb162c3c5d793" providerId="LiveId" clId="{D90FAE43-3089-4D90-8584-EBF9371CC8D3}" dt="2023-11-27T03:15:21.823" v="1438" actId="207"/>
          <ac:spMkLst>
            <pc:docMk/>
            <pc:sldMk cId="1114375583" sldId="269"/>
            <ac:spMk id="5" creationId="{CDF25D87-59F3-968D-087B-6DACB4773B46}"/>
          </ac:spMkLst>
        </pc:spChg>
        <pc:spChg chg="add mod">
          <ac:chgData name="Porntip Sukjamlong" userId="719fb162c3c5d793" providerId="LiveId" clId="{D90FAE43-3089-4D90-8584-EBF9371CC8D3}" dt="2023-11-26T06:56:23.255" v="329" actId="20577"/>
          <ac:spMkLst>
            <pc:docMk/>
            <pc:sldMk cId="1114375583" sldId="269"/>
            <ac:spMk id="7" creationId="{A73EC449-C114-FD9C-3778-EB3BD2CF5BBC}"/>
          </ac:spMkLst>
        </pc:spChg>
        <pc:graphicFrameChg chg="add mod">
          <ac:chgData name="Porntip Sukjamlong" userId="719fb162c3c5d793" providerId="LiveId" clId="{D90FAE43-3089-4D90-8584-EBF9371CC8D3}" dt="2023-11-26T06:54:52.479" v="306" actId="15174"/>
          <ac:graphicFrameMkLst>
            <pc:docMk/>
            <pc:sldMk cId="1114375583" sldId="269"/>
            <ac:graphicFrameMk id="4" creationId="{A1CB005F-E9D3-990C-5485-C448E4E4B495}"/>
          </ac:graphicFrameMkLst>
        </pc:graphicFrameChg>
        <pc:picChg chg="add mod">
          <ac:chgData name="Porntip Sukjamlong" userId="719fb162c3c5d793" providerId="LiveId" clId="{D90FAE43-3089-4D90-8584-EBF9371CC8D3}" dt="2023-11-27T03:08:03.259" v="1367" actId="1076"/>
          <ac:picMkLst>
            <pc:docMk/>
            <pc:sldMk cId="1114375583" sldId="269"/>
            <ac:picMk id="9" creationId="{2B99A153-B158-582A-EC0D-DAFF5207247B}"/>
          </ac:picMkLst>
        </pc:picChg>
        <pc:cxnChg chg="add mod">
          <ac:chgData name="Porntip Sukjamlong" userId="719fb162c3c5d793" providerId="LiveId" clId="{D90FAE43-3089-4D90-8584-EBF9371CC8D3}" dt="2023-11-26T06:54:25.249" v="302" actId="1076"/>
          <ac:cxnSpMkLst>
            <pc:docMk/>
            <pc:sldMk cId="1114375583" sldId="269"/>
            <ac:cxnSpMk id="6" creationId="{EFD2C963-19A5-880B-18DA-F6843DF4AA1B}"/>
          </ac:cxnSpMkLst>
        </pc:cxnChg>
      </pc:sldChg>
      <pc:sldChg chg="addSp modSp add mod modTransition">
        <pc:chgData name="Porntip Sukjamlong" userId="719fb162c3c5d793" providerId="LiveId" clId="{D90FAE43-3089-4D90-8584-EBF9371CC8D3}" dt="2023-11-27T03:01:04.042" v="1362" actId="1076"/>
        <pc:sldMkLst>
          <pc:docMk/>
          <pc:sldMk cId="1408635457" sldId="270"/>
        </pc:sldMkLst>
        <pc:spChg chg="add mod">
          <ac:chgData name="Porntip Sukjamlong" userId="719fb162c3c5d793" providerId="LiveId" clId="{D90FAE43-3089-4D90-8584-EBF9371CC8D3}" dt="2023-11-26T06:52:10.571" v="280" actId="14100"/>
          <ac:spMkLst>
            <pc:docMk/>
            <pc:sldMk cId="1408635457" sldId="270"/>
            <ac:spMk id="3" creationId="{B4E95130-6A5E-88AA-6F1D-CE40FA3AA8E1}"/>
          </ac:spMkLst>
        </pc:spChg>
        <pc:spChg chg="add mod">
          <ac:chgData name="Porntip Sukjamlong" userId="719fb162c3c5d793" providerId="LiveId" clId="{D90FAE43-3089-4D90-8584-EBF9371CC8D3}" dt="2023-11-27T03:00:57.498" v="1361" actId="1076"/>
          <ac:spMkLst>
            <pc:docMk/>
            <pc:sldMk cId="1408635457" sldId="270"/>
            <ac:spMk id="4" creationId="{A304DE51-8E32-8F36-D1BB-38DF0ACD0F67}"/>
          </ac:spMkLst>
        </pc:spChg>
        <pc:picChg chg="add mod">
          <ac:chgData name="Porntip Sukjamlong" userId="719fb162c3c5d793" providerId="LiveId" clId="{D90FAE43-3089-4D90-8584-EBF9371CC8D3}" dt="2023-11-27T03:01:04.042" v="1362" actId="1076"/>
          <ac:picMkLst>
            <pc:docMk/>
            <pc:sldMk cId="1408635457" sldId="270"/>
            <ac:picMk id="6" creationId="{34A93769-C3B6-37DC-3F7D-5D4ADE944186}"/>
          </ac:picMkLst>
        </pc:picChg>
      </pc:sldChg>
      <pc:sldChg chg="addSp delSp modSp add mod modTransition">
        <pc:chgData name="Porntip Sukjamlong" userId="719fb162c3c5d793" providerId="LiveId" clId="{D90FAE43-3089-4D90-8584-EBF9371CC8D3}" dt="2023-11-27T02:59:55.256" v="1356" actId="1076"/>
        <pc:sldMkLst>
          <pc:docMk/>
          <pc:sldMk cId="5678991" sldId="271"/>
        </pc:sldMkLst>
        <pc:spChg chg="mod">
          <ac:chgData name="Porntip Sukjamlong" userId="719fb162c3c5d793" providerId="LiveId" clId="{D90FAE43-3089-4D90-8584-EBF9371CC8D3}" dt="2023-11-27T02:59:55.256" v="1356" actId="1076"/>
          <ac:spMkLst>
            <pc:docMk/>
            <pc:sldMk cId="5678991" sldId="271"/>
            <ac:spMk id="2" creationId="{6FC8AA82-4F54-3A8D-DD6D-094DED7896FC}"/>
          </ac:spMkLst>
        </pc:spChg>
        <pc:spChg chg="add mod">
          <ac:chgData name="Porntip Sukjamlong" userId="719fb162c3c5d793" providerId="LiveId" clId="{D90FAE43-3089-4D90-8584-EBF9371CC8D3}" dt="2023-11-27T02:59:37.951" v="1351" actId="1076"/>
          <ac:spMkLst>
            <pc:docMk/>
            <pc:sldMk cId="5678991" sldId="271"/>
            <ac:spMk id="3" creationId="{B3000EA2-05A1-CD5D-FF24-F8399768644C}"/>
          </ac:spMkLst>
        </pc:spChg>
        <pc:graphicFrameChg chg="add mod modGraphic">
          <ac:chgData name="Porntip Sukjamlong" userId="719fb162c3c5d793" providerId="LiveId" clId="{D90FAE43-3089-4D90-8584-EBF9371CC8D3}" dt="2023-11-27T02:59:37.951" v="1351" actId="1076"/>
          <ac:graphicFrameMkLst>
            <pc:docMk/>
            <pc:sldMk cId="5678991" sldId="271"/>
            <ac:graphicFrameMk id="4" creationId="{E70523C3-8955-B5F8-27AD-D40A1891D181}"/>
          </ac:graphicFrameMkLst>
        </pc:graphicFrameChg>
        <pc:picChg chg="add del mod">
          <ac:chgData name="Porntip Sukjamlong" userId="719fb162c3c5d793" providerId="LiveId" clId="{D90FAE43-3089-4D90-8584-EBF9371CC8D3}" dt="2023-11-27T02:59:07.395" v="1348"/>
          <ac:picMkLst>
            <pc:docMk/>
            <pc:sldMk cId="5678991" sldId="271"/>
            <ac:picMk id="5" creationId="{ABF8B8FA-303C-0354-0F74-92E85B31C64E}"/>
          </ac:picMkLst>
        </pc:picChg>
        <pc:picChg chg="add mod">
          <ac:chgData name="Porntip Sukjamlong" userId="719fb162c3c5d793" providerId="LiveId" clId="{D90FAE43-3089-4D90-8584-EBF9371CC8D3}" dt="2023-11-27T02:59:50.234" v="1355" actId="1076"/>
          <ac:picMkLst>
            <pc:docMk/>
            <pc:sldMk cId="5678991" sldId="271"/>
            <ac:picMk id="7" creationId="{53E7ED00-E4D1-2CD3-FD2A-C3DBB83A0602}"/>
          </ac:picMkLst>
        </pc:picChg>
      </pc:sldChg>
      <pc:sldChg chg="addSp modSp add mod">
        <pc:chgData name="Porntip Sukjamlong" userId="719fb162c3c5d793" providerId="LiveId" clId="{D90FAE43-3089-4D90-8584-EBF9371CC8D3}" dt="2023-11-26T08:58:19.837" v="759" actId="1076"/>
        <pc:sldMkLst>
          <pc:docMk/>
          <pc:sldMk cId="1521422565" sldId="272"/>
        </pc:sldMkLst>
        <pc:spChg chg="add mod">
          <ac:chgData name="Porntip Sukjamlong" userId="719fb162c3c5d793" providerId="LiveId" clId="{D90FAE43-3089-4D90-8584-EBF9371CC8D3}" dt="2023-11-26T08:57:42.889" v="752" actId="1076"/>
          <ac:spMkLst>
            <pc:docMk/>
            <pc:sldMk cId="1521422565" sldId="272"/>
            <ac:spMk id="3" creationId="{76D5778B-5DEF-737C-E36A-152944F6DC73}"/>
          </ac:spMkLst>
        </pc:spChg>
        <pc:graphicFrameChg chg="add mod modGraphic">
          <ac:chgData name="Porntip Sukjamlong" userId="719fb162c3c5d793" providerId="LiveId" clId="{D90FAE43-3089-4D90-8584-EBF9371CC8D3}" dt="2023-11-26T08:58:19.837" v="759" actId="1076"/>
          <ac:graphicFrameMkLst>
            <pc:docMk/>
            <pc:sldMk cId="1521422565" sldId="272"/>
            <ac:graphicFrameMk id="4" creationId="{B3390B38-E276-0CCE-7C57-58CAD7B6512A}"/>
          </ac:graphicFrameMkLst>
        </pc:graphicFrameChg>
      </pc:sldChg>
      <pc:sldChg chg="addSp modSp add mod">
        <pc:chgData name="Porntip Sukjamlong" userId="719fb162c3c5d793" providerId="LiveId" clId="{D90FAE43-3089-4D90-8584-EBF9371CC8D3}" dt="2023-11-27T03:15:47.421" v="1441" actId="122"/>
        <pc:sldMkLst>
          <pc:docMk/>
          <pc:sldMk cId="1861022478" sldId="273"/>
        </pc:sldMkLst>
        <pc:spChg chg="add mod">
          <ac:chgData name="Porntip Sukjamlong" userId="719fb162c3c5d793" providerId="LiveId" clId="{D90FAE43-3089-4D90-8584-EBF9371CC8D3}" dt="2023-11-26T07:03:20.284" v="431" actId="1076"/>
          <ac:spMkLst>
            <pc:docMk/>
            <pc:sldMk cId="1861022478" sldId="273"/>
            <ac:spMk id="3" creationId="{37E90FDB-4526-ED26-FF4C-84C5FF445B7F}"/>
          </ac:spMkLst>
        </pc:spChg>
        <pc:spChg chg="add mod">
          <ac:chgData name="Porntip Sukjamlong" userId="719fb162c3c5d793" providerId="LiveId" clId="{D90FAE43-3089-4D90-8584-EBF9371CC8D3}" dt="2023-11-26T07:05:45.050" v="569" actId="207"/>
          <ac:spMkLst>
            <pc:docMk/>
            <pc:sldMk cId="1861022478" sldId="273"/>
            <ac:spMk id="5" creationId="{3EE7DACC-487F-F3C2-D56A-0DE69707652A}"/>
          </ac:spMkLst>
        </pc:spChg>
        <pc:spChg chg="add mod">
          <ac:chgData name="Porntip Sukjamlong" userId="719fb162c3c5d793" providerId="LiveId" clId="{D90FAE43-3089-4D90-8584-EBF9371CC8D3}" dt="2023-11-26T07:05:29.905" v="566" actId="20577"/>
          <ac:spMkLst>
            <pc:docMk/>
            <pc:sldMk cId="1861022478" sldId="273"/>
            <ac:spMk id="7" creationId="{4BC09A7F-0092-1296-2C8B-1FE12BFA4869}"/>
          </ac:spMkLst>
        </pc:spChg>
        <pc:graphicFrameChg chg="add mod">
          <ac:chgData name="Porntip Sukjamlong" userId="719fb162c3c5d793" providerId="LiveId" clId="{D90FAE43-3089-4D90-8584-EBF9371CC8D3}" dt="2023-11-27T03:15:47.421" v="1441" actId="122"/>
          <ac:graphicFrameMkLst>
            <pc:docMk/>
            <pc:sldMk cId="1861022478" sldId="273"/>
            <ac:graphicFrameMk id="4" creationId="{6902BD21-F0EF-D51E-A555-9083B121FBC5}"/>
          </ac:graphicFrameMkLst>
        </pc:graphicFrameChg>
        <pc:cxnChg chg="add mod">
          <ac:chgData name="Porntip Sukjamlong" userId="719fb162c3c5d793" providerId="LiveId" clId="{D90FAE43-3089-4D90-8584-EBF9371CC8D3}" dt="2023-11-26T07:02:00.446" v="379" actId="1076"/>
          <ac:cxnSpMkLst>
            <pc:docMk/>
            <pc:sldMk cId="1861022478" sldId="273"/>
            <ac:cxnSpMk id="6" creationId="{7B858B1B-9186-EEB9-372D-78D3E14BD3B7}"/>
          </ac:cxnSpMkLst>
        </pc:cxnChg>
      </pc:sldChg>
      <pc:sldChg chg="addSp modSp add mod">
        <pc:chgData name="Porntip Sukjamlong" userId="719fb162c3c5d793" providerId="LiveId" clId="{D90FAE43-3089-4D90-8584-EBF9371CC8D3}" dt="2023-11-27T03:15:27.883" v="1439" actId="122"/>
        <pc:sldMkLst>
          <pc:docMk/>
          <pc:sldMk cId="3769623329" sldId="274"/>
        </pc:sldMkLst>
        <pc:spChg chg="add mod">
          <ac:chgData name="Porntip Sukjamlong" userId="719fb162c3c5d793" providerId="LiveId" clId="{D90FAE43-3089-4D90-8584-EBF9371CC8D3}" dt="2023-11-26T07:02:39.811" v="412" actId="1076"/>
          <ac:spMkLst>
            <pc:docMk/>
            <pc:sldMk cId="3769623329" sldId="274"/>
            <ac:spMk id="3" creationId="{3D8AB3BD-8E9A-F2B4-D6C3-2564CA716486}"/>
          </ac:spMkLst>
        </pc:spChg>
        <pc:spChg chg="add mod">
          <ac:chgData name="Porntip Sukjamlong" userId="719fb162c3c5d793" providerId="LiveId" clId="{D90FAE43-3089-4D90-8584-EBF9371CC8D3}" dt="2023-11-26T06:59:39.664" v="341" actId="207"/>
          <ac:spMkLst>
            <pc:docMk/>
            <pc:sldMk cId="3769623329" sldId="274"/>
            <ac:spMk id="5" creationId="{5A22C185-6639-8FD7-B437-59B0505E793C}"/>
          </ac:spMkLst>
        </pc:spChg>
        <pc:spChg chg="add mod">
          <ac:chgData name="Porntip Sukjamlong" userId="719fb162c3c5d793" providerId="LiveId" clId="{D90FAE43-3089-4D90-8584-EBF9371CC8D3}" dt="2023-11-26T07:02:47.025" v="413" actId="1076"/>
          <ac:spMkLst>
            <pc:docMk/>
            <pc:sldMk cId="3769623329" sldId="274"/>
            <ac:spMk id="7" creationId="{6565DEEB-1DC6-E867-3A27-949907E64420}"/>
          </ac:spMkLst>
        </pc:spChg>
        <pc:graphicFrameChg chg="add mod">
          <ac:chgData name="Porntip Sukjamlong" userId="719fb162c3c5d793" providerId="LiveId" clId="{D90FAE43-3089-4D90-8584-EBF9371CC8D3}" dt="2023-11-27T03:15:27.883" v="1439" actId="122"/>
          <ac:graphicFrameMkLst>
            <pc:docMk/>
            <pc:sldMk cId="3769623329" sldId="274"/>
            <ac:graphicFrameMk id="4" creationId="{9B6E7018-5A9C-F130-F3C6-9C5D445B4E2C}"/>
          </ac:graphicFrameMkLst>
        </pc:graphicFrameChg>
        <pc:picChg chg="add mod">
          <ac:chgData name="Porntip Sukjamlong" userId="719fb162c3c5d793" providerId="LiveId" clId="{D90FAE43-3089-4D90-8584-EBF9371CC8D3}" dt="2023-11-27T03:09:48.409" v="1377" actId="1076"/>
          <ac:picMkLst>
            <pc:docMk/>
            <pc:sldMk cId="3769623329" sldId="274"/>
            <ac:picMk id="9" creationId="{2AE7F8D7-E0E0-1A05-CAC7-5BEEA78E0AAF}"/>
          </ac:picMkLst>
        </pc:picChg>
        <pc:cxnChg chg="add mod">
          <ac:chgData name="Porntip Sukjamlong" userId="719fb162c3c5d793" providerId="LiveId" clId="{D90FAE43-3089-4D90-8584-EBF9371CC8D3}" dt="2023-11-26T06:58:54.645" v="334" actId="1076"/>
          <ac:cxnSpMkLst>
            <pc:docMk/>
            <pc:sldMk cId="3769623329" sldId="274"/>
            <ac:cxnSpMk id="6" creationId="{B753B170-EB99-E4DD-C9CC-D98211B0D4E6}"/>
          </ac:cxnSpMkLst>
        </pc:cxnChg>
      </pc:sldChg>
      <pc:sldChg chg="addSp delSp modSp add mod">
        <pc:chgData name="Porntip Sukjamlong" userId="719fb162c3c5d793" providerId="LiveId" clId="{D90FAE43-3089-4D90-8584-EBF9371CC8D3}" dt="2023-11-26T08:56:11.527" v="732" actId="1076"/>
        <pc:sldMkLst>
          <pc:docMk/>
          <pc:sldMk cId="887840096" sldId="275"/>
        </pc:sldMkLst>
        <pc:spChg chg="add del mod">
          <ac:chgData name="Porntip Sukjamlong" userId="719fb162c3c5d793" providerId="LiveId" clId="{D90FAE43-3089-4D90-8584-EBF9371CC8D3}" dt="2023-11-26T08:54:15.098" v="703"/>
          <ac:spMkLst>
            <pc:docMk/>
            <pc:sldMk cId="887840096" sldId="275"/>
            <ac:spMk id="3" creationId="{7984A5E0-800B-2A39-663F-361C7BEDF31C}"/>
          </ac:spMkLst>
        </pc:spChg>
        <pc:spChg chg="add del mod">
          <ac:chgData name="Porntip Sukjamlong" userId="719fb162c3c5d793" providerId="LiveId" clId="{D90FAE43-3089-4D90-8584-EBF9371CC8D3}" dt="2023-11-26T08:54:15.098" v="703"/>
          <ac:spMkLst>
            <pc:docMk/>
            <pc:sldMk cId="887840096" sldId="275"/>
            <ac:spMk id="5" creationId="{CEB61672-4FE1-B13D-326C-9E921DA6C742}"/>
          </ac:spMkLst>
        </pc:spChg>
        <pc:spChg chg="add del mod">
          <ac:chgData name="Porntip Sukjamlong" userId="719fb162c3c5d793" providerId="LiveId" clId="{D90FAE43-3089-4D90-8584-EBF9371CC8D3}" dt="2023-11-26T08:54:15.098" v="703"/>
          <ac:spMkLst>
            <pc:docMk/>
            <pc:sldMk cId="887840096" sldId="275"/>
            <ac:spMk id="7" creationId="{04140EE2-D7A4-E562-6C5A-73E0419634F4}"/>
          </ac:spMkLst>
        </pc:spChg>
        <pc:spChg chg="add mod">
          <ac:chgData name="Porntip Sukjamlong" userId="719fb162c3c5d793" providerId="LiveId" clId="{D90FAE43-3089-4D90-8584-EBF9371CC8D3}" dt="2023-11-26T08:55:36.423" v="724" actId="1076"/>
          <ac:spMkLst>
            <pc:docMk/>
            <pc:sldMk cId="887840096" sldId="275"/>
            <ac:spMk id="8" creationId="{3ED93E10-68ED-7B5D-A34D-3F327DA75A78}"/>
          </ac:spMkLst>
        </pc:spChg>
        <pc:graphicFrameChg chg="add del mod">
          <ac:chgData name="Porntip Sukjamlong" userId="719fb162c3c5d793" providerId="LiveId" clId="{D90FAE43-3089-4D90-8584-EBF9371CC8D3}" dt="2023-11-26T08:54:15.098" v="703"/>
          <ac:graphicFrameMkLst>
            <pc:docMk/>
            <pc:sldMk cId="887840096" sldId="275"/>
            <ac:graphicFrameMk id="4" creationId="{C0D3030A-6FF3-A402-C8C3-1725D538A40C}"/>
          </ac:graphicFrameMkLst>
        </pc:graphicFrameChg>
        <pc:graphicFrameChg chg="add mod modGraphic">
          <ac:chgData name="Porntip Sukjamlong" userId="719fb162c3c5d793" providerId="LiveId" clId="{D90FAE43-3089-4D90-8584-EBF9371CC8D3}" dt="2023-11-26T08:56:11.527" v="732" actId="1076"/>
          <ac:graphicFrameMkLst>
            <pc:docMk/>
            <pc:sldMk cId="887840096" sldId="275"/>
            <ac:graphicFrameMk id="9" creationId="{51E4D97A-A2EE-5FF7-FB76-C68150567C24}"/>
          </ac:graphicFrameMkLst>
        </pc:graphicFrameChg>
        <pc:cxnChg chg="add del mod">
          <ac:chgData name="Porntip Sukjamlong" userId="719fb162c3c5d793" providerId="LiveId" clId="{D90FAE43-3089-4D90-8584-EBF9371CC8D3}" dt="2023-11-26T08:54:15.098" v="703"/>
          <ac:cxnSpMkLst>
            <pc:docMk/>
            <pc:sldMk cId="887840096" sldId="275"/>
            <ac:cxnSpMk id="6" creationId="{B677D865-DEBF-EB39-5939-BF73F1407639}"/>
          </ac:cxnSpMkLst>
        </pc:cxnChg>
      </pc:sldChg>
      <pc:sldChg chg="addSp modSp add mod">
        <pc:chgData name="Porntip Sukjamlong" userId="719fb162c3c5d793" providerId="LiveId" clId="{D90FAE43-3089-4D90-8584-EBF9371CC8D3}" dt="2023-11-26T08:50:47.062" v="700" actId="14100"/>
        <pc:sldMkLst>
          <pc:docMk/>
          <pc:sldMk cId="3644121185" sldId="276"/>
        </pc:sldMkLst>
        <pc:spChg chg="add mod">
          <ac:chgData name="Porntip Sukjamlong" userId="719fb162c3c5d793" providerId="LiveId" clId="{D90FAE43-3089-4D90-8584-EBF9371CC8D3}" dt="2023-11-26T08:45:31.559" v="656" actId="1076"/>
          <ac:spMkLst>
            <pc:docMk/>
            <pc:sldMk cId="3644121185" sldId="276"/>
            <ac:spMk id="3" creationId="{4E89C813-C616-EE52-3D81-BE6E518C583B}"/>
          </ac:spMkLst>
        </pc:spChg>
        <pc:spChg chg="add mod">
          <ac:chgData name="Porntip Sukjamlong" userId="719fb162c3c5d793" providerId="LiveId" clId="{D90FAE43-3089-4D90-8584-EBF9371CC8D3}" dt="2023-11-26T08:49:06.107" v="690" actId="207"/>
          <ac:spMkLst>
            <pc:docMk/>
            <pc:sldMk cId="3644121185" sldId="276"/>
            <ac:spMk id="5" creationId="{4EE77F67-A5CD-EE08-2256-52EEF0A0B3EC}"/>
          </ac:spMkLst>
        </pc:spChg>
        <pc:spChg chg="add mod">
          <ac:chgData name="Porntip Sukjamlong" userId="719fb162c3c5d793" providerId="LiveId" clId="{D90FAE43-3089-4D90-8584-EBF9371CC8D3}" dt="2023-11-26T08:47:00.555" v="687" actId="20577"/>
          <ac:spMkLst>
            <pc:docMk/>
            <pc:sldMk cId="3644121185" sldId="276"/>
            <ac:spMk id="7" creationId="{8214972C-4936-C098-70E2-9E206D6392C2}"/>
          </ac:spMkLst>
        </pc:spChg>
        <pc:graphicFrameChg chg="add mod">
          <ac:chgData name="Porntip Sukjamlong" userId="719fb162c3c5d793" providerId="LiveId" clId="{D90FAE43-3089-4D90-8584-EBF9371CC8D3}" dt="2023-11-26T08:50:36.392" v="697" actId="15174"/>
          <ac:graphicFrameMkLst>
            <pc:docMk/>
            <pc:sldMk cId="3644121185" sldId="276"/>
            <ac:graphicFrameMk id="4" creationId="{6C82B9F1-D8E9-4228-855A-C7966987A041}"/>
          </ac:graphicFrameMkLst>
        </pc:graphicFrameChg>
        <pc:cxnChg chg="add mod">
          <ac:chgData name="Porntip Sukjamlong" userId="719fb162c3c5d793" providerId="LiveId" clId="{D90FAE43-3089-4D90-8584-EBF9371CC8D3}" dt="2023-11-26T08:50:47.062" v="700" actId="14100"/>
          <ac:cxnSpMkLst>
            <pc:docMk/>
            <pc:sldMk cId="3644121185" sldId="276"/>
            <ac:cxnSpMk id="6" creationId="{B191FF6A-AA29-3A07-C197-38D02B4D3F5D}"/>
          </ac:cxnSpMkLst>
        </pc:cxnChg>
      </pc:sldChg>
      <pc:sldChg chg="addSp modSp add mod">
        <pc:chgData name="Porntip Sukjamlong" userId="719fb162c3c5d793" providerId="LiveId" clId="{D90FAE43-3089-4D90-8584-EBF9371CC8D3}" dt="2023-11-26T08:44:26.328" v="632" actId="15174"/>
        <pc:sldMkLst>
          <pc:docMk/>
          <pc:sldMk cId="3347428127" sldId="277"/>
        </pc:sldMkLst>
        <pc:spChg chg="add mod">
          <ac:chgData name="Porntip Sukjamlong" userId="719fb162c3c5d793" providerId="LiveId" clId="{D90FAE43-3089-4D90-8584-EBF9371CC8D3}" dt="2023-11-26T08:42:06.212" v="616" actId="1076"/>
          <ac:spMkLst>
            <pc:docMk/>
            <pc:sldMk cId="3347428127" sldId="277"/>
            <ac:spMk id="3" creationId="{F761EEF5-E6B4-6E51-68C3-EA99ED42A0B8}"/>
          </ac:spMkLst>
        </pc:spChg>
        <pc:spChg chg="add mod">
          <ac:chgData name="Porntip Sukjamlong" userId="719fb162c3c5d793" providerId="LiveId" clId="{D90FAE43-3089-4D90-8584-EBF9371CC8D3}" dt="2023-11-26T08:41:26.166" v="589" actId="27636"/>
          <ac:spMkLst>
            <pc:docMk/>
            <pc:sldMk cId="3347428127" sldId="277"/>
            <ac:spMk id="5" creationId="{C86C4B0C-C401-4391-F9BF-ED2076E0B3AF}"/>
          </ac:spMkLst>
        </pc:spChg>
        <pc:spChg chg="add mod">
          <ac:chgData name="Porntip Sukjamlong" userId="719fb162c3c5d793" providerId="LiveId" clId="{D90FAE43-3089-4D90-8584-EBF9371CC8D3}" dt="2023-11-26T08:41:26.166" v="589" actId="27636"/>
          <ac:spMkLst>
            <pc:docMk/>
            <pc:sldMk cId="3347428127" sldId="277"/>
            <ac:spMk id="7" creationId="{AC8FD305-6A1D-EBFD-FCD6-BA9FCDF6A538}"/>
          </ac:spMkLst>
        </pc:spChg>
        <pc:spChg chg="add mod">
          <ac:chgData name="Porntip Sukjamlong" userId="719fb162c3c5d793" providerId="LiveId" clId="{D90FAE43-3089-4D90-8584-EBF9371CC8D3}" dt="2023-11-26T08:43:33.350" v="627" actId="207"/>
          <ac:spMkLst>
            <pc:docMk/>
            <pc:sldMk cId="3347428127" sldId="277"/>
            <ac:spMk id="8" creationId="{FC3B308C-1B60-385C-D719-A893352D58B7}"/>
          </ac:spMkLst>
        </pc:spChg>
        <pc:spChg chg="add mod">
          <ac:chgData name="Porntip Sukjamlong" userId="719fb162c3c5d793" providerId="LiveId" clId="{D90FAE43-3089-4D90-8584-EBF9371CC8D3}" dt="2023-11-26T08:43:23.135" v="624" actId="207"/>
          <ac:spMkLst>
            <pc:docMk/>
            <pc:sldMk cId="3347428127" sldId="277"/>
            <ac:spMk id="9" creationId="{74593315-89E5-0DCB-BA40-37451F68B071}"/>
          </ac:spMkLst>
        </pc:spChg>
        <pc:graphicFrameChg chg="add mod">
          <ac:chgData name="Porntip Sukjamlong" userId="719fb162c3c5d793" providerId="LiveId" clId="{D90FAE43-3089-4D90-8584-EBF9371CC8D3}" dt="2023-11-26T08:44:26.328" v="632" actId="15174"/>
          <ac:graphicFrameMkLst>
            <pc:docMk/>
            <pc:sldMk cId="3347428127" sldId="277"/>
            <ac:graphicFrameMk id="4" creationId="{B6063E3C-E5AF-8DF7-1350-9737DCBF7369}"/>
          </ac:graphicFrameMkLst>
        </pc:graphicFrameChg>
        <pc:cxnChg chg="add mod">
          <ac:chgData name="Porntip Sukjamlong" userId="719fb162c3c5d793" providerId="LiveId" clId="{D90FAE43-3089-4D90-8584-EBF9371CC8D3}" dt="2023-11-26T08:41:26.166" v="589" actId="27636"/>
          <ac:cxnSpMkLst>
            <pc:docMk/>
            <pc:sldMk cId="3347428127" sldId="277"/>
            <ac:cxnSpMk id="6" creationId="{7DF2387C-451D-6199-15F7-7D34FFFCF4D6}"/>
          </ac:cxnSpMkLst>
        </pc:cxnChg>
      </pc:sldChg>
      <pc:sldChg chg="addSp modSp add mod">
        <pc:chgData name="Porntip Sukjamlong" userId="719fb162c3c5d793" providerId="LiveId" clId="{D90FAE43-3089-4D90-8584-EBF9371CC8D3}" dt="2023-11-27T02:42:06.098" v="1141" actId="14100"/>
        <pc:sldMkLst>
          <pc:docMk/>
          <pc:sldMk cId="4244260375" sldId="278"/>
        </pc:sldMkLst>
        <pc:graphicFrameChg chg="add mod modGraphic">
          <ac:chgData name="Porntip Sukjamlong" userId="719fb162c3c5d793" providerId="LiveId" clId="{D90FAE43-3089-4D90-8584-EBF9371CC8D3}" dt="2023-11-27T02:42:06.098" v="1141" actId="14100"/>
          <ac:graphicFrameMkLst>
            <pc:docMk/>
            <pc:sldMk cId="4244260375" sldId="278"/>
            <ac:graphicFrameMk id="3" creationId="{B827027B-8316-EA54-6882-81C7031972F4}"/>
          </ac:graphicFrameMkLst>
        </pc:graphicFrameChg>
      </pc:sldChg>
      <pc:sldChg chg="addSp modSp add mod modTransition">
        <pc:chgData name="Porntip Sukjamlong" userId="719fb162c3c5d793" providerId="LiveId" clId="{D90FAE43-3089-4D90-8584-EBF9371CC8D3}" dt="2023-11-27T02:55:46.222" v="1326" actId="1076"/>
        <pc:sldMkLst>
          <pc:docMk/>
          <pc:sldMk cId="1556967984" sldId="279"/>
        </pc:sldMkLst>
        <pc:spChg chg="add mod">
          <ac:chgData name="Porntip Sukjamlong" userId="719fb162c3c5d793" providerId="LiveId" clId="{D90FAE43-3089-4D90-8584-EBF9371CC8D3}" dt="2023-11-26T09:16:05.942" v="936" actId="1076"/>
          <ac:spMkLst>
            <pc:docMk/>
            <pc:sldMk cId="1556967984" sldId="279"/>
            <ac:spMk id="3" creationId="{79A785F2-6AB0-DB22-DF35-E5215B2E28E1}"/>
          </ac:spMkLst>
        </pc:spChg>
        <pc:spChg chg="add mod">
          <ac:chgData name="Porntip Sukjamlong" userId="719fb162c3c5d793" providerId="LiveId" clId="{D90FAE43-3089-4D90-8584-EBF9371CC8D3}" dt="2023-11-26T09:15:44.718" v="932" actId="207"/>
          <ac:spMkLst>
            <pc:docMk/>
            <pc:sldMk cId="1556967984" sldId="279"/>
            <ac:spMk id="5" creationId="{C27BE568-BF14-DD9B-0FAC-897723F462AC}"/>
          </ac:spMkLst>
        </pc:spChg>
        <pc:spChg chg="add mod">
          <ac:chgData name="Porntip Sukjamlong" userId="719fb162c3c5d793" providerId="LiveId" clId="{D90FAE43-3089-4D90-8584-EBF9371CC8D3}" dt="2023-11-26T09:12:42.526" v="912" actId="1076"/>
          <ac:spMkLst>
            <pc:docMk/>
            <pc:sldMk cId="1556967984" sldId="279"/>
            <ac:spMk id="6" creationId="{FE321315-0BD0-10E2-7038-205C424B9B3B}"/>
          </ac:spMkLst>
        </pc:spChg>
        <pc:graphicFrameChg chg="add mod modGraphic">
          <ac:chgData name="Porntip Sukjamlong" userId="719fb162c3c5d793" providerId="LiveId" clId="{D90FAE43-3089-4D90-8584-EBF9371CC8D3}" dt="2023-11-27T02:45:07.074" v="1175"/>
          <ac:graphicFrameMkLst>
            <pc:docMk/>
            <pc:sldMk cId="1556967984" sldId="279"/>
            <ac:graphicFrameMk id="4" creationId="{28A51357-57A9-BE00-F2F9-A5C7DC6F3729}"/>
          </ac:graphicFrameMkLst>
        </pc:graphicFrameChg>
        <pc:picChg chg="add mod">
          <ac:chgData name="Porntip Sukjamlong" userId="719fb162c3c5d793" providerId="LiveId" clId="{D90FAE43-3089-4D90-8584-EBF9371CC8D3}" dt="2023-11-27T02:55:46.222" v="1326" actId="1076"/>
          <ac:picMkLst>
            <pc:docMk/>
            <pc:sldMk cId="1556967984" sldId="279"/>
            <ac:picMk id="8" creationId="{E7050F87-E7ED-16CA-7B9F-671D08E6ADC7}"/>
          </ac:picMkLst>
        </pc:picChg>
      </pc:sldChg>
      <pc:sldChg chg="addSp modSp add mod">
        <pc:chgData name="Porntip Sukjamlong" userId="719fb162c3c5d793" providerId="LiveId" clId="{D90FAE43-3089-4D90-8584-EBF9371CC8D3}" dt="2023-11-27T03:17:06.165" v="1445" actId="113"/>
        <pc:sldMkLst>
          <pc:docMk/>
          <pc:sldMk cId="2993373405" sldId="280"/>
        </pc:sldMkLst>
        <pc:spChg chg="add mod">
          <ac:chgData name="Porntip Sukjamlong" userId="719fb162c3c5d793" providerId="LiveId" clId="{D90FAE43-3089-4D90-8584-EBF9371CC8D3}" dt="2023-11-26T09:09:31.784" v="883" actId="1076"/>
          <ac:spMkLst>
            <pc:docMk/>
            <pc:sldMk cId="2993373405" sldId="280"/>
            <ac:spMk id="3" creationId="{8B6A9395-9D70-B468-81DF-24ED99A55C91}"/>
          </ac:spMkLst>
        </pc:spChg>
        <pc:graphicFrameChg chg="add mod modGraphic">
          <ac:chgData name="Porntip Sukjamlong" userId="719fb162c3c5d793" providerId="LiveId" clId="{D90FAE43-3089-4D90-8584-EBF9371CC8D3}" dt="2023-11-27T03:17:06.165" v="1445" actId="113"/>
          <ac:graphicFrameMkLst>
            <pc:docMk/>
            <pc:sldMk cId="2993373405" sldId="280"/>
            <ac:graphicFrameMk id="4" creationId="{5D8AFA51-F191-9AF7-9EF9-82A473D5B617}"/>
          </ac:graphicFrameMkLst>
        </pc:graphicFrameChg>
      </pc:sldChg>
      <pc:sldChg chg="addSp modSp add mod">
        <pc:chgData name="Porntip Sukjamlong" userId="719fb162c3c5d793" providerId="LiveId" clId="{D90FAE43-3089-4D90-8584-EBF9371CC8D3}" dt="2023-11-26T09:07:35.421" v="851" actId="1076"/>
        <pc:sldMkLst>
          <pc:docMk/>
          <pc:sldMk cId="1109284004" sldId="281"/>
        </pc:sldMkLst>
        <pc:spChg chg="add mod">
          <ac:chgData name="Porntip Sukjamlong" userId="719fb162c3c5d793" providerId="LiveId" clId="{D90FAE43-3089-4D90-8584-EBF9371CC8D3}" dt="2023-11-26T09:07:35.421" v="851" actId="1076"/>
          <ac:spMkLst>
            <pc:docMk/>
            <pc:sldMk cId="1109284004" sldId="281"/>
            <ac:spMk id="3" creationId="{71E5F7BE-3E69-7369-D9C1-F74254CE4D9F}"/>
          </ac:spMkLst>
        </pc:spChg>
        <pc:spChg chg="add mod">
          <ac:chgData name="Porntip Sukjamlong" userId="719fb162c3c5d793" providerId="LiveId" clId="{D90FAE43-3089-4D90-8584-EBF9371CC8D3}" dt="2023-11-26T09:07:21.270" v="844" actId="1076"/>
          <ac:spMkLst>
            <pc:docMk/>
            <pc:sldMk cId="1109284004" sldId="281"/>
            <ac:spMk id="4" creationId="{BCE4E300-F525-ADC8-CAA8-1DB99F6B4ABD}"/>
          </ac:spMkLst>
        </pc:spChg>
      </pc:sldChg>
      <pc:sldChg chg="addSp modSp add mod">
        <pc:chgData name="Porntip Sukjamlong" userId="719fb162c3c5d793" providerId="LiveId" clId="{D90FAE43-3089-4D90-8584-EBF9371CC8D3}" dt="2023-11-26T09:05:37.274" v="809" actId="14100"/>
        <pc:sldMkLst>
          <pc:docMk/>
          <pc:sldMk cId="1835980673" sldId="282"/>
        </pc:sldMkLst>
        <pc:spChg chg="add mod">
          <ac:chgData name="Porntip Sukjamlong" userId="719fb162c3c5d793" providerId="LiveId" clId="{D90FAE43-3089-4D90-8584-EBF9371CC8D3}" dt="2023-11-26T09:05:34.887" v="807" actId="1076"/>
          <ac:spMkLst>
            <pc:docMk/>
            <pc:sldMk cId="1835980673" sldId="282"/>
            <ac:spMk id="3" creationId="{780466D0-0A63-36E5-3017-8B355277F142}"/>
          </ac:spMkLst>
        </pc:spChg>
        <pc:spChg chg="add mod">
          <ac:chgData name="Porntip Sukjamlong" userId="719fb162c3c5d793" providerId="LiveId" clId="{D90FAE43-3089-4D90-8584-EBF9371CC8D3}" dt="2023-11-26T09:05:37.274" v="809" actId="14100"/>
          <ac:spMkLst>
            <pc:docMk/>
            <pc:sldMk cId="1835980673" sldId="282"/>
            <ac:spMk id="4" creationId="{E7A3020A-F339-418E-9D16-A3049BF68E85}"/>
          </ac:spMkLst>
        </pc:spChg>
      </pc:sldChg>
      <pc:sldChg chg="addSp modSp add del mod">
        <pc:chgData name="Porntip Sukjamlong" userId="719fb162c3c5d793" providerId="LiveId" clId="{D90FAE43-3089-4D90-8584-EBF9371CC8D3}" dt="2023-11-27T02:53:53.866" v="1316" actId="2696"/>
        <pc:sldMkLst>
          <pc:docMk/>
          <pc:sldMk cId="1266187423" sldId="283"/>
        </pc:sldMkLst>
        <pc:spChg chg="add mod">
          <ac:chgData name="Porntip Sukjamlong" userId="719fb162c3c5d793" providerId="LiveId" clId="{D90FAE43-3089-4D90-8584-EBF9371CC8D3}" dt="2023-11-26T09:03:53.833" v="772" actId="1076"/>
          <ac:spMkLst>
            <pc:docMk/>
            <pc:sldMk cId="1266187423" sldId="283"/>
            <ac:spMk id="3" creationId="{E7EF2BDF-0038-6653-4F13-027E7C3937C9}"/>
          </ac:spMkLst>
        </pc:spChg>
        <pc:spChg chg="add mod">
          <ac:chgData name="Porntip Sukjamlong" userId="719fb162c3c5d793" providerId="LiveId" clId="{D90FAE43-3089-4D90-8584-EBF9371CC8D3}" dt="2023-11-26T09:03:49.268" v="771" actId="1076"/>
          <ac:spMkLst>
            <pc:docMk/>
            <pc:sldMk cId="1266187423" sldId="283"/>
            <ac:spMk id="4" creationId="{44D1E54F-8274-0AE5-7E78-A2399898EF3B}"/>
          </ac:spMkLst>
        </pc:spChg>
        <pc:spChg chg="add mod">
          <ac:chgData name="Porntip Sukjamlong" userId="719fb162c3c5d793" providerId="LiveId" clId="{D90FAE43-3089-4D90-8584-EBF9371CC8D3}" dt="2023-11-26T09:04:08.501" v="780" actId="207"/>
          <ac:spMkLst>
            <pc:docMk/>
            <pc:sldMk cId="1266187423" sldId="283"/>
            <ac:spMk id="5" creationId="{0E6C700D-3AE6-905D-632B-BA9721A21646}"/>
          </ac:spMkLst>
        </pc:spChg>
      </pc:sldChg>
      <pc:sldChg chg="addSp modSp add mod">
        <pc:chgData name="Porntip Sukjamlong" userId="719fb162c3c5d793" providerId="LiveId" clId="{D90FAE43-3089-4D90-8584-EBF9371CC8D3}" dt="2023-11-27T02:41:30.354" v="1134" actId="14100"/>
        <pc:sldMkLst>
          <pc:docMk/>
          <pc:sldMk cId="3997983340" sldId="284"/>
        </pc:sldMkLst>
        <pc:spChg chg="add mod">
          <ac:chgData name="Porntip Sukjamlong" userId="719fb162c3c5d793" providerId="LiveId" clId="{D90FAE43-3089-4D90-8584-EBF9371CC8D3}" dt="2023-11-27T02:41:30.354" v="1134" actId="14100"/>
          <ac:spMkLst>
            <pc:docMk/>
            <pc:sldMk cId="3997983340" sldId="284"/>
            <ac:spMk id="3" creationId="{A3F1E82B-5955-0D92-1FEF-221888B445E6}"/>
          </ac:spMkLst>
        </pc:spChg>
        <pc:graphicFrameChg chg="add mod modGraphic">
          <ac:chgData name="Porntip Sukjamlong" userId="719fb162c3c5d793" providerId="LiveId" clId="{D90FAE43-3089-4D90-8584-EBF9371CC8D3}" dt="2023-11-27T02:41:12.478" v="1119" actId="14100"/>
          <ac:graphicFrameMkLst>
            <pc:docMk/>
            <pc:sldMk cId="3997983340" sldId="284"/>
            <ac:graphicFrameMk id="4" creationId="{918AB6DE-C6C3-B226-9BCA-7236D327D632}"/>
          </ac:graphicFrameMkLst>
        </pc:graphicFrameChg>
        <pc:inkChg chg="add mod">
          <ac:chgData name="Porntip Sukjamlong" userId="719fb162c3c5d793" providerId="LiveId" clId="{D90FAE43-3089-4D90-8584-EBF9371CC8D3}" dt="2023-11-27T02:38:10.948" v="1076" actId="14100"/>
          <ac:inkMkLst>
            <pc:docMk/>
            <pc:sldMk cId="3997983340" sldId="284"/>
            <ac:inkMk id="5" creationId="{EA42D970-E9C2-1E10-3072-C1491E85303F}"/>
          </ac:inkMkLst>
        </pc:inkChg>
      </pc:sldChg>
      <pc:sldChg chg="addSp modSp add mod">
        <pc:chgData name="Porntip Sukjamlong" userId="719fb162c3c5d793" providerId="LiveId" clId="{D90FAE43-3089-4D90-8584-EBF9371CC8D3}" dt="2023-11-27T02:44:51.516" v="1174" actId="14100"/>
        <pc:sldMkLst>
          <pc:docMk/>
          <pc:sldMk cId="1163919141" sldId="285"/>
        </pc:sldMkLst>
        <pc:spChg chg="add mod">
          <ac:chgData name="Porntip Sukjamlong" userId="719fb162c3c5d793" providerId="LiveId" clId="{D90FAE43-3089-4D90-8584-EBF9371CC8D3}" dt="2023-11-27T02:37:13.696" v="1069" actId="113"/>
          <ac:spMkLst>
            <pc:docMk/>
            <pc:sldMk cId="1163919141" sldId="285"/>
            <ac:spMk id="3" creationId="{3028DF4A-E56B-A1A3-CF05-0BDD40E423C2}"/>
          </ac:spMkLst>
        </pc:spChg>
        <pc:graphicFrameChg chg="add mod modGraphic">
          <ac:chgData name="Porntip Sukjamlong" userId="719fb162c3c5d793" providerId="LiveId" clId="{D90FAE43-3089-4D90-8584-EBF9371CC8D3}" dt="2023-11-27T02:44:51.516" v="1174" actId="14100"/>
          <ac:graphicFrameMkLst>
            <pc:docMk/>
            <pc:sldMk cId="1163919141" sldId="285"/>
            <ac:graphicFrameMk id="4" creationId="{E2378351-BAD6-86B7-C104-98ED0439273C}"/>
          </ac:graphicFrameMkLst>
        </pc:graphicFrameChg>
        <pc:inkChg chg="add mod">
          <ac:chgData name="Porntip Sukjamlong" userId="719fb162c3c5d793" providerId="LiveId" clId="{D90FAE43-3089-4D90-8584-EBF9371CC8D3}" dt="2023-11-27T02:35:40.508" v="1043" actId="14100"/>
          <ac:inkMkLst>
            <pc:docMk/>
            <pc:sldMk cId="1163919141" sldId="285"/>
            <ac:inkMk id="5" creationId="{D870CA3B-CF13-4FE0-ACDD-059E050FF8A6}"/>
          </ac:inkMkLst>
        </pc:inkChg>
        <pc:inkChg chg="add mod">
          <ac:chgData name="Porntip Sukjamlong" userId="719fb162c3c5d793" providerId="LiveId" clId="{D90FAE43-3089-4D90-8584-EBF9371CC8D3}" dt="2023-11-27T02:35:40.508" v="1043" actId="14100"/>
          <ac:inkMkLst>
            <pc:docMk/>
            <pc:sldMk cId="1163919141" sldId="285"/>
            <ac:inkMk id="6" creationId="{66AC2002-7BEF-4173-593A-0252D8AB4795}"/>
          </ac:inkMkLst>
        </pc:inkChg>
      </pc:sldChg>
      <pc:sldChg chg="addSp delSp modSp add mod modTransition modAnim">
        <pc:chgData name="Porntip Sukjamlong" userId="719fb162c3c5d793" providerId="LiveId" clId="{D90FAE43-3089-4D90-8584-EBF9371CC8D3}" dt="2023-11-27T02:46:11.166" v="1179"/>
        <pc:sldMkLst>
          <pc:docMk/>
          <pc:sldMk cId="2957288186" sldId="286"/>
        </pc:sldMkLst>
        <pc:spChg chg="add mod">
          <ac:chgData name="Porntip Sukjamlong" userId="719fb162c3c5d793" providerId="LiveId" clId="{D90FAE43-3089-4D90-8584-EBF9371CC8D3}" dt="2023-11-26T09:23:17.335" v="1021" actId="1076"/>
          <ac:spMkLst>
            <pc:docMk/>
            <pc:sldMk cId="2957288186" sldId="286"/>
            <ac:spMk id="3" creationId="{94927BED-E9DD-45BF-245C-2E1D09D86BE5}"/>
          </ac:spMkLst>
        </pc:spChg>
        <pc:graphicFrameChg chg="add mod modGraphic">
          <ac:chgData name="Porntip Sukjamlong" userId="719fb162c3c5d793" providerId="LiveId" clId="{D90FAE43-3089-4D90-8584-EBF9371CC8D3}" dt="2023-11-27T02:43:56.858" v="1168" actId="20577"/>
          <ac:graphicFrameMkLst>
            <pc:docMk/>
            <pc:sldMk cId="2957288186" sldId="286"/>
            <ac:graphicFrameMk id="4" creationId="{D24A2FD6-384C-CC10-BA0A-114DEAEF0A36}"/>
          </ac:graphicFrameMkLst>
        </pc:graphicFrameChg>
        <pc:inkChg chg="add mod">
          <ac:chgData name="Porntip Sukjamlong" userId="719fb162c3c5d793" providerId="LiveId" clId="{D90FAE43-3089-4D90-8584-EBF9371CC8D3}" dt="2023-11-26T09:21:40.597" v="982" actId="1076"/>
          <ac:inkMkLst>
            <pc:docMk/>
            <pc:sldMk cId="2957288186" sldId="286"/>
            <ac:inkMk id="5" creationId="{9FC5F363-8A8B-82EC-42C0-44F938F59A27}"/>
          </ac:inkMkLst>
        </pc:inkChg>
        <pc:inkChg chg="add del mod">
          <ac:chgData name="Porntip Sukjamlong" userId="719fb162c3c5d793" providerId="LiveId" clId="{D90FAE43-3089-4D90-8584-EBF9371CC8D3}" dt="2023-11-27T02:35:06.540" v="1039" actId="478"/>
          <ac:inkMkLst>
            <pc:docMk/>
            <pc:sldMk cId="2957288186" sldId="286"/>
            <ac:inkMk id="6" creationId="{E53A5BD0-7A8E-CD04-4123-EBCEA9830DAB}"/>
          </ac:inkMkLst>
        </pc:inkChg>
      </pc:sldChg>
      <pc:sldChg chg="addSp modSp add mod">
        <pc:chgData name="Porntip Sukjamlong" userId="719fb162c3c5d793" providerId="LiveId" clId="{D90FAE43-3089-4D90-8584-EBF9371CC8D3}" dt="2023-11-26T09:17:41.148" v="976" actId="113"/>
        <pc:sldMkLst>
          <pc:docMk/>
          <pc:sldMk cId="3466139272" sldId="287"/>
        </pc:sldMkLst>
        <pc:spChg chg="add mod">
          <ac:chgData name="Porntip Sukjamlong" userId="719fb162c3c5d793" providerId="LiveId" clId="{D90FAE43-3089-4D90-8584-EBF9371CC8D3}" dt="2023-11-26T09:17:41.148" v="976" actId="113"/>
          <ac:spMkLst>
            <pc:docMk/>
            <pc:sldMk cId="3466139272" sldId="287"/>
            <ac:spMk id="3" creationId="{8707DA36-9C7B-7043-8F9F-4D22001234D8}"/>
          </ac:spMkLst>
        </pc:spChg>
      </pc:sldChg>
      <pc:sldChg chg="add del">
        <pc:chgData name="Porntip Sukjamlong" userId="719fb162c3c5d793" providerId="LiveId" clId="{D90FAE43-3089-4D90-8584-EBF9371CC8D3}" dt="2023-11-27T03:13:04.174" v="1427" actId="2696"/>
        <pc:sldMkLst>
          <pc:docMk/>
          <pc:sldMk cId="1385683982" sldId="288"/>
        </pc:sldMkLst>
      </pc:sldChg>
      <pc:sldChg chg="add del">
        <pc:chgData name="Porntip Sukjamlong" userId="719fb162c3c5d793" providerId="LiveId" clId="{D90FAE43-3089-4D90-8584-EBF9371CC8D3}" dt="2023-11-27T03:13:04.174" v="1427" actId="2696"/>
        <pc:sldMkLst>
          <pc:docMk/>
          <pc:sldMk cId="711066070" sldId="289"/>
        </pc:sldMkLst>
      </pc:sldChg>
      <pc:sldChg chg="add del">
        <pc:chgData name="Porntip Sukjamlong" userId="719fb162c3c5d793" providerId="LiveId" clId="{D90FAE43-3089-4D90-8584-EBF9371CC8D3}" dt="2023-11-27T03:13:04.174" v="1427" actId="2696"/>
        <pc:sldMkLst>
          <pc:docMk/>
          <pc:sldMk cId="2284817123" sldId="290"/>
        </pc:sldMkLst>
      </pc:sldChg>
      <pc:sldMasterChg chg="delSldLayout">
        <pc:chgData name="Porntip Sukjamlong" userId="719fb162c3c5d793" providerId="LiveId" clId="{D90FAE43-3089-4D90-8584-EBF9371CC8D3}" dt="2023-11-27T03:13:14.635" v="1430" actId="2696"/>
        <pc:sldMasterMkLst>
          <pc:docMk/>
          <pc:sldMasterMk cId="0" sldId="2147483660"/>
        </pc:sldMasterMkLst>
        <pc:sldLayoutChg chg="del">
          <pc:chgData name="Porntip Sukjamlong" userId="719fb162c3c5d793" providerId="LiveId" clId="{D90FAE43-3089-4D90-8584-EBF9371CC8D3}" dt="2023-11-27T03:13:07.997" v="1428" actId="2696"/>
          <pc:sldLayoutMkLst>
            <pc:docMk/>
            <pc:sldMasterMk cId="0" sldId="2147483660"/>
            <pc:sldLayoutMk cId="0" sldId="2147483649"/>
          </pc:sldLayoutMkLst>
        </pc:sldLayoutChg>
        <pc:sldLayoutChg chg="del">
          <pc:chgData name="Porntip Sukjamlong" userId="719fb162c3c5d793" providerId="LiveId" clId="{D90FAE43-3089-4D90-8584-EBF9371CC8D3}" dt="2023-11-27T03:13:07.997" v="1428" actId="2696"/>
          <pc:sldLayoutMkLst>
            <pc:docMk/>
            <pc:sldMasterMk cId="0" sldId="2147483660"/>
            <pc:sldLayoutMk cId="0" sldId="2147483650"/>
          </pc:sldLayoutMkLst>
        </pc:sldLayoutChg>
        <pc:sldLayoutChg chg="del">
          <pc:chgData name="Porntip Sukjamlong" userId="719fb162c3c5d793" providerId="LiveId" clId="{D90FAE43-3089-4D90-8584-EBF9371CC8D3}" dt="2023-11-27T03:13:11.850" v="1429" actId="2696"/>
          <pc:sldLayoutMkLst>
            <pc:docMk/>
            <pc:sldMasterMk cId="0" sldId="2147483660"/>
            <pc:sldLayoutMk cId="0" sldId="2147483651"/>
          </pc:sldLayoutMkLst>
        </pc:sldLayoutChg>
        <pc:sldLayoutChg chg="del">
          <pc:chgData name="Porntip Sukjamlong" userId="719fb162c3c5d793" providerId="LiveId" clId="{D90FAE43-3089-4D90-8584-EBF9371CC8D3}" dt="2023-11-27T03:13:11.850" v="1429" actId="2696"/>
          <pc:sldLayoutMkLst>
            <pc:docMk/>
            <pc:sldMasterMk cId="0" sldId="2147483660"/>
            <pc:sldLayoutMk cId="0" sldId="2147483652"/>
          </pc:sldLayoutMkLst>
        </pc:sldLayoutChg>
        <pc:sldLayoutChg chg="del">
          <pc:chgData name="Porntip Sukjamlong" userId="719fb162c3c5d793" providerId="LiveId" clId="{D90FAE43-3089-4D90-8584-EBF9371CC8D3}" dt="2023-11-27T03:13:14.635" v="1430" actId="2696"/>
          <pc:sldLayoutMkLst>
            <pc:docMk/>
            <pc:sldMasterMk cId="0" sldId="2147483660"/>
            <pc:sldLayoutMk cId="0" sldId="2147483653"/>
          </pc:sldLayoutMkLst>
        </pc:sldLayoutChg>
        <pc:sldLayoutChg chg="del">
          <pc:chgData name="Porntip Sukjamlong" userId="719fb162c3c5d793" providerId="LiveId" clId="{D90FAE43-3089-4D90-8584-EBF9371CC8D3}" dt="2023-11-27T03:13:14.635" v="1430" actId="2696"/>
          <pc:sldLayoutMkLst>
            <pc:docMk/>
            <pc:sldMasterMk cId="0" sldId="2147483660"/>
            <pc:sldLayoutMk cId="0" sldId="2147483654"/>
          </pc:sldLayoutMkLst>
        </pc:sldLayoutChg>
        <pc:sldLayoutChg chg="del">
          <pc:chgData name="Porntip Sukjamlong" userId="719fb162c3c5d793" providerId="LiveId" clId="{D90FAE43-3089-4D90-8584-EBF9371CC8D3}" dt="2023-11-27T03:12:42.642" v="1419" actId="2696"/>
          <pc:sldLayoutMkLst>
            <pc:docMk/>
            <pc:sldMasterMk cId="0" sldId="2147483660"/>
            <pc:sldLayoutMk cId="0" sldId="2147483658"/>
          </pc:sldLayoutMkLst>
        </pc:sldLayoutChg>
        <pc:sldLayoutChg chg="del">
          <pc:chgData name="Porntip Sukjamlong" userId="719fb162c3c5d793" providerId="LiveId" clId="{D90FAE43-3089-4D90-8584-EBF9371CC8D3}" dt="2023-11-27T03:12:42.642" v="1419" actId="2696"/>
          <pc:sldLayoutMkLst>
            <pc:docMk/>
            <pc:sldMasterMk cId="0" sldId="2147483660"/>
            <pc:sldLayoutMk cId="0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844A5-A3AA-4473-8F66-45E22CC48416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2185096-82B0-4008-8619-2098B37A8ED8}">
      <dgm:prSet phldrT="[ข้อความ]"/>
      <dgm:spPr/>
      <dgm:t>
        <a:bodyPr/>
        <a:lstStyle/>
        <a:p>
          <a:pPr algn="ctr"/>
          <a:r>
            <a:rPr lang="th-TH" b="1" dirty="0">
              <a:latin typeface="Aksaramatee" panose="020B0500000000020004" pitchFamily="34" charset="-34"/>
              <a:cs typeface="Aksaramatee" panose="020B0500000000020004" pitchFamily="34" charset="-34"/>
            </a:rPr>
            <a:t>เดบิต</a:t>
          </a:r>
        </a:p>
      </dgm:t>
    </dgm:pt>
    <dgm:pt modelId="{2F1557FF-8D28-45E1-B252-413FDB5C7350}" type="parTrans" cxnId="{D00A03BF-7DCD-4D9A-BE54-46AA0514F2EB}">
      <dgm:prSet/>
      <dgm:spPr/>
      <dgm:t>
        <a:bodyPr/>
        <a:lstStyle/>
        <a:p>
          <a:endParaRPr lang="th-TH"/>
        </a:p>
      </dgm:t>
    </dgm:pt>
    <dgm:pt modelId="{853FBAC6-7ED0-4111-81A8-00799715D363}" type="sibTrans" cxnId="{D00A03BF-7DCD-4D9A-BE54-46AA0514F2EB}">
      <dgm:prSet/>
      <dgm:spPr/>
      <dgm:t>
        <a:bodyPr/>
        <a:lstStyle/>
        <a:p>
          <a:endParaRPr lang="th-TH"/>
        </a:p>
      </dgm:t>
    </dgm:pt>
    <dgm:pt modelId="{EEDAE6B6-2FD5-475B-A699-951424EB050B}">
      <dgm:prSet phldrT="[ข้อความ]"/>
      <dgm:spPr/>
      <dgm:t>
        <a:bodyPr/>
        <a:lstStyle/>
        <a:p>
          <a:pPr algn="ctr"/>
          <a:r>
            <a:rPr lang="th-TH" b="1" dirty="0">
              <a:latin typeface="Aksaramatee" panose="020B0500000000020004" pitchFamily="34" charset="-34"/>
              <a:cs typeface="Aksaramatee" panose="020B0500000000020004" pitchFamily="34" charset="-34"/>
            </a:rPr>
            <a:t>เครดิต</a:t>
          </a:r>
        </a:p>
      </dgm:t>
    </dgm:pt>
    <dgm:pt modelId="{3724F0B3-4A7A-4957-8EE1-278C872BCA8C}" type="parTrans" cxnId="{3FCAF5A2-BC9D-4068-9C95-C0EF62D12C09}">
      <dgm:prSet/>
      <dgm:spPr/>
      <dgm:t>
        <a:bodyPr/>
        <a:lstStyle/>
        <a:p>
          <a:endParaRPr lang="th-TH"/>
        </a:p>
      </dgm:t>
    </dgm:pt>
    <dgm:pt modelId="{4DFC5956-AD56-4BA8-A751-C98DF279BB51}" type="sibTrans" cxnId="{3FCAF5A2-BC9D-4068-9C95-C0EF62D12C09}">
      <dgm:prSet/>
      <dgm:spPr/>
      <dgm:t>
        <a:bodyPr/>
        <a:lstStyle/>
        <a:p>
          <a:endParaRPr lang="th-TH"/>
        </a:p>
      </dgm:t>
    </dgm:pt>
    <dgm:pt modelId="{B331D6F4-3847-4173-9F9C-10FA18EB8FDC}" type="pres">
      <dgm:prSet presAssocID="{0A0844A5-A3AA-4473-8F66-45E22CC4841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B7E21438-BF68-42D8-86DB-0604489B30E8}" type="pres">
      <dgm:prSet presAssocID="{0A0844A5-A3AA-4473-8F66-45E22CC48416}" presName="Background" presStyleLbl="bgImgPlace1" presStyleIdx="0" presStyleCn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A73E5E99-CE1D-4803-B191-37958CA8C0FB}" type="pres">
      <dgm:prSet presAssocID="{0A0844A5-A3AA-4473-8F66-45E22CC48416}" presName="ParentText1" presStyleLbl="revTx" presStyleIdx="0" presStyleCnt="2" custScaleY="80663">
        <dgm:presLayoutVars>
          <dgm:chMax val="0"/>
          <dgm:chPref val="0"/>
          <dgm:bulletEnabled val="1"/>
        </dgm:presLayoutVars>
      </dgm:prSet>
      <dgm:spPr/>
    </dgm:pt>
    <dgm:pt modelId="{2DA40FB3-9970-4467-9F1B-E4348A1A0FCC}" type="pres">
      <dgm:prSet presAssocID="{0A0844A5-A3AA-4473-8F66-45E22CC48416}" presName="ParentText2" presStyleLbl="revTx" presStyleIdx="1" presStyleCnt="2" custScaleY="79440">
        <dgm:presLayoutVars>
          <dgm:chMax val="0"/>
          <dgm:chPref val="0"/>
          <dgm:bulletEnabled val="1"/>
        </dgm:presLayoutVars>
      </dgm:prSet>
      <dgm:spPr/>
    </dgm:pt>
    <dgm:pt modelId="{BB7682F4-E2FA-4A8A-8B4E-4129444FA58F}" type="pres">
      <dgm:prSet presAssocID="{0A0844A5-A3AA-4473-8F66-45E22CC48416}" presName="Plus" presStyleLbl="alignNode1" presStyleIdx="0" presStyleCnt="2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9E3BE87C-D277-436D-888D-7D47AEE791AC}" type="pres">
      <dgm:prSet presAssocID="{0A0844A5-A3AA-4473-8F66-45E22CC48416}" presName="Minus" presStyleLbl="alignNode1" presStyleIdx="1" presStyleCnt="2" custLinFactNeighborX="-10551" custLinFactNeighborY="6635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1BF2FAA8-A32B-4BCA-AE9A-E32335C4EA57}" type="pres">
      <dgm:prSet presAssocID="{0A0844A5-A3AA-4473-8F66-45E22CC48416}" presName="Divider" presStyleLbl="parChTrans1D1" presStyleIdx="0" presStyleCnt="1"/>
      <dgm:spPr/>
    </dgm:pt>
  </dgm:ptLst>
  <dgm:cxnLst>
    <dgm:cxn modelId="{C6EC0A1A-D0C1-45B9-BF8D-19608EAB0198}" type="presOf" srcId="{0A0844A5-A3AA-4473-8F66-45E22CC48416}" destId="{B331D6F4-3847-4173-9F9C-10FA18EB8FDC}" srcOrd="0" destOrd="0" presId="urn:microsoft.com/office/officeart/2009/3/layout/PlusandMinus"/>
    <dgm:cxn modelId="{AB8E2F61-4D69-49A5-9F0E-60A301F65632}" type="presOf" srcId="{A2185096-82B0-4008-8619-2098B37A8ED8}" destId="{A73E5E99-CE1D-4803-B191-37958CA8C0FB}" srcOrd="0" destOrd="0" presId="urn:microsoft.com/office/officeart/2009/3/layout/PlusandMinus"/>
    <dgm:cxn modelId="{3FCAF5A2-BC9D-4068-9C95-C0EF62D12C09}" srcId="{0A0844A5-A3AA-4473-8F66-45E22CC48416}" destId="{EEDAE6B6-2FD5-475B-A699-951424EB050B}" srcOrd="1" destOrd="0" parTransId="{3724F0B3-4A7A-4957-8EE1-278C872BCA8C}" sibTransId="{4DFC5956-AD56-4BA8-A751-C98DF279BB51}"/>
    <dgm:cxn modelId="{1A3453BC-AACD-47D2-8C9B-69A19CAF1A5F}" type="presOf" srcId="{EEDAE6B6-2FD5-475B-A699-951424EB050B}" destId="{2DA40FB3-9970-4467-9F1B-E4348A1A0FCC}" srcOrd="0" destOrd="0" presId="urn:microsoft.com/office/officeart/2009/3/layout/PlusandMinus"/>
    <dgm:cxn modelId="{D00A03BF-7DCD-4D9A-BE54-46AA0514F2EB}" srcId="{0A0844A5-A3AA-4473-8F66-45E22CC48416}" destId="{A2185096-82B0-4008-8619-2098B37A8ED8}" srcOrd="0" destOrd="0" parTransId="{2F1557FF-8D28-45E1-B252-413FDB5C7350}" sibTransId="{853FBAC6-7ED0-4111-81A8-00799715D363}"/>
    <dgm:cxn modelId="{AB0DB919-DAFD-4DA6-A0F3-2F26EEA16686}" type="presParOf" srcId="{B331D6F4-3847-4173-9F9C-10FA18EB8FDC}" destId="{B7E21438-BF68-42D8-86DB-0604489B30E8}" srcOrd="0" destOrd="0" presId="urn:microsoft.com/office/officeart/2009/3/layout/PlusandMinus"/>
    <dgm:cxn modelId="{B95E55BB-2C92-4618-BC6A-F0DDD96EF117}" type="presParOf" srcId="{B331D6F4-3847-4173-9F9C-10FA18EB8FDC}" destId="{A73E5E99-CE1D-4803-B191-37958CA8C0FB}" srcOrd="1" destOrd="0" presId="urn:microsoft.com/office/officeart/2009/3/layout/PlusandMinus"/>
    <dgm:cxn modelId="{BFD0D691-CB76-4ED1-A279-461DF1791AA6}" type="presParOf" srcId="{B331D6F4-3847-4173-9F9C-10FA18EB8FDC}" destId="{2DA40FB3-9970-4467-9F1B-E4348A1A0FCC}" srcOrd="2" destOrd="0" presId="urn:microsoft.com/office/officeart/2009/3/layout/PlusandMinus"/>
    <dgm:cxn modelId="{16371C12-8DD2-40DE-AD4B-6F35DAEC2C27}" type="presParOf" srcId="{B331D6F4-3847-4173-9F9C-10FA18EB8FDC}" destId="{BB7682F4-E2FA-4A8A-8B4E-4129444FA58F}" srcOrd="3" destOrd="0" presId="urn:microsoft.com/office/officeart/2009/3/layout/PlusandMinus"/>
    <dgm:cxn modelId="{FF555067-E331-4E60-8053-8974F702D2EC}" type="presParOf" srcId="{B331D6F4-3847-4173-9F9C-10FA18EB8FDC}" destId="{9E3BE87C-D277-436D-888D-7D47AEE791AC}" srcOrd="4" destOrd="0" presId="urn:microsoft.com/office/officeart/2009/3/layout/PlusandMinus"/>
    <dgm:cxn modelId="{5E9286BD-CD4A-44D3-A12F-0FF35BE2F98D}" type="presParOf" srcId="{B331D6F4-3847-4173-9F9C-10FA18EB8FDC}" destId="{1BF2FAA8-A32B-4BCA-AE9A-E32335C4EA5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0844A5-A3AA-4473-8F66-45E22CC48416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2185096-82B0-4008-8619-2098B37A8ED8}">
      <dgm:prSet phldrT="[ข้อความ]"/>
      <dgm:spPr/>
      <dgm:t>
        <a:bodyPr/>
        <a:lstStyle/>
        <a:p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เดบิต </a:t>
          </a:r>
          <a:r>
            <a:rPr lang="en-US" dirty="0">
              <a:latin typeface="Aksaramatee" panose="020B0500000000020004" pitchFamily="34" charset="-34"/>
              <a:cs typeface="Aksaramatee" panose="020B0500000000020004" pitchFamily="34" charset="-34"/>
            </a:rPr>
            <a:t>Dr.</a:t>
          </a:r>
          <a:endParaRPr lang="th-TH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(เพิ่มขึ้น)</a:t>
          </a:r>
        </a:p>
      </dgm:t>
    </dgm:pt>
    <dgm:pt modelId="{2F1557FF-8D28-45E1-B252-413FDB5C7350}" type="parTrans" cxnId="{D00A03BF-7DCD-4D9A-BE54-46AA0514F2EB}">
      <dgm:prSet/>
      <dgm:spPr/>
      <dgm:t>
        <a:bodyPr/>
        <a:lstStyle/>
        <a:p>
          <a:endParaRPr lang="th-TH"/>
        </a:p>
      </dgm:t>
    </dgm:pt>
    <dgm:pt modelId="{853FBAC6-7ED0-4111-81A8-00799715D363}" type="sibTrans" cxnId="{D00A03BF-7DCD-4D9A-BE54-46AA0514F2EB}">
      <dgm:prSet/>
      <dgm:spPr/>
      <dgm:t>
        <a:bodyPr/>
        <a:lstStyle/>
        <a:p>
          <a:endParaRPr lang="th-TH"/>
        </a:p>
      </dgm:t>
    </dgm:pt>
    <dgm:pt modelId="{EEDAE6B6-2FD5-475B-A699-951424EB050B}">
      <dgm:prSet phldrT="[ข้อความ]"/>
      <dgm:spPr/>
      <dgm:t>
        <a:bodyPr/>
        <a:lstStyle/>
        <a:p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เครดิต </a:t>
          </a:r>
          <a:r>
            <a:rPr lang="en-US" dirty="0">
              <a:latin typeface="Aksaramatee" panose="020B0500000000020004" pitchFamily="34" charset="-34"/>
              <a:cs typeface="Aksaramatee" panose="020B0500000000020004" pitchFamily="34" charset="-34"/>
            </a:rPr>
            <a:t>Cr.</a:t>
          </a:r>
          <a:endParaRPr lang="th-TH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(ลดลง)</a:t>
          </a:r>
        </a:p>
      </dgm:t>
    </dgm:pt>
    <dgm:pt modelId="{3724F0B3-4A7A-4957-8EE1-278C872BCA8C}" type="parTrans" cxnId="{3FCAF5A2-BC9D-4068-9C95-C0EF62D12C09}">
      <dgm:prSet/>
      <dgm:spPr/>
      <dgm:t>
        <a:bodyPr/>
        <a:lstStyle/>
        <a:p>
          <a:endParaRPr lang="th-TH"/>
        </a:p>
      </dgm:t>
    </dgm:pt>
    <dgm:pt modelId="{4DFC5956-AD56-4BA8-A751-C98DF279BB51}" type="sibTrans" cxnId="{3FCAF5A2-BC9D-4068-9C95-C0EF62D12C09}">
      <dgm:prSet/>
      <dgm:spPr/>
      <dgm:t>
        <a:bodyPr/>
        <a:lstStyle/>
        <a:p>
          <a:endParaRPr lang="th-TH"/>
        </a:p>
      </dgm:t>
    </dgm:pt>
    <dgm:pt modelId="{B331D6F4-3847-4173-9F9C-10FA18EB8FDC}" type="pres">
      <dgm:prSet presAssocID="{0A0844A5-A3AA-4473-8F66-45E22CC4841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B7E21438-BF68-42D8-86DB-0604489B30E8}" type="pres">
      <dgm:prSet presAssocID="{0A0844A5-A3AA-4473-8F66-45E22CC48416}" presName="Background" presStyleLbl="bgImgPlace1" presStyleIdx="0" presStyleCnt="1"/>
      <dgm:spPr>
        <a:gradFill flip="none" rotWithShape="0">
          <a:gsLst>
            <a:gs pos="0">
              <a:schemeClr val="accent4">
                <a:lumMod val="50000"/>
                <a:tint val="66000"/>
                <a:satMod val="160000"/>
              </a:schemeClr>
            </a:gs>
            <a:gs pos="50000">
              <a:schemeClr val="accent4">
                <a:lumMod val="50000"/>
                <a:tint val="44500"/>
                <a:satMod val="160000"/>
              </a:schemeClr>
            </a:gs>
            <a:gs pos="100000">
              <a:schemeClr val="accent4">
                <a:lumMod val="5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A73E5E99-CE1D-4803-B191-37958CA8C0FB}" type="pres">
      <dgm:prSet presAssocID="{0A0844A5-A3AA-4473-8F66-45E22CC48416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DA40FB3-9970-4467-9F1B-E4348A1A0FCC}" type="pres">
      <dgm:prSet presAssocID="{0A0844A5-A3AA-4473-8F66-45E22CC48416}" presName="ParentText2" presStyleLbl="revTx" presStyleIdx="1" presStyleCnt="2" custLinFactNeighborX="6334">
        <dgm:presLayoutVars>
          <dgm:chMax val="0"/>
          <dgm:chPref val="0"/>
          <dgm:bulletEnabled val="1"/>
        </dgm:presLayoutVars>
      </dgm:prSet>
      <dgm:spPr/>
    </dgm:pt>
    <dgm:pt modelId="{BB7682F4-E2FA-4A8A-8B4E-4129444FA58F}" type="pres">
      <dgm:prSet presAssocID="{0A0844A5-A3AA-4473-8F66-45E22CC48416}" presName="Plus" presStyleLbl="alignNode1" presStyleIdx="0" presStyleCnt="2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9E3BE87C-D277-436D-888D-7D47AEE791AC}" type="pres">
      <dgm:prSet presAssocID="{0A0844A5-A3AA-4473-8F66-45E22CC48416}" presName="Minus" presStyleLbl="alignNode1" presStyleIdx="1" presStyleCnt="2" custLinFactNeighborX="29104" custLinFactNeighborY="6635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1BF2FAA8-A32B-4BCA-AE9A-E32335C4EA57}" type="pres">
      <dgm:prSet presAssocID="{0A0844A5-A3AA-4473-8F66-45E22CC48416}" presName="Divider" presStyleLbl="parChTrans1D1" presStyleIdx="0" presStyleCnt="1"/>
      <dgm:spPr/>
    </dgm:pt>
  </dgm:ptLst>
  <dgm:cxnLst>
    <dgm:cxn modelId="{8BD5343C-0DE7-4EF6-95AD-35B682841CBB}" type="presOf" srcId="{A2185096-82B0-4008-8619-2098B37A8ED8}" destId="{A73E5E99-CE1D-4803-B191-37958CA8C0FB}" srcOrd="0" destOrd="0" presId="urn:microsoft.com/office/officeart/2009/3/layout/PlusandMinus"/>
    <dgm:cxn modelId="{3FCAF5A2-BC9D-4068-9C95-C0EF62D12C09}" srcId="{0A0844A5-A3AA-4473-8F66-45E22CC48416}" destId="{EEDAE6B6-2FD5-475B-A699-951424EB050B}" srcOrd="1" destOrd="0" parTransId="{3724F0B3-4A7A-4957-8EE1-278C872BCA8C}" sibTransId="{4DFC5956-AD56-4BA8-A751-C98DF279BB51}"/>
    <dgm:cxn modelId="{0FDE41B6-C5D3-44D0-9108-5DA3D08A0C1F}" type="presOf" srcId="{0A0844A5-A3AA-4473-8F66-45E22CC48416}" destId="{B331D6F4-3847-4173-9F9C-10FA18EB8FDC}" srcOrd="0" destOrd="0" presId="urn:microsoft.com/office/officeart/2009/3/layout/PlusandMinus"/>
    <dgm:cxn modelId="{D00A03BF-7DCD-4D9A-BE54-46AA0514F2EB}" srcId="{0A0844A5-A3AA-4473-8F66-45E22CC48416}" destId="{A2185096-82B0-4008-8619-2098B37A8ED8}" srcOrd="0" destOrd="0" parTransId="{2F1557FF-8D28-45E1-B252-413FDB5C7350}" sibTransId="{853FBAC6-7ED0-4111-81A8-00799715D363}"/>
    <dgm:cxn modelId="{EC8679D3-7561-4648-98B4-B3CB82D55CAC}" type="presOf" srcId="{EEDAE6B6-2FD5-475B-A699-951424EB050B}" destId="{2DA40FB3-9970-4467-9F1B-E4348A1A0FCC}" srcOrd="0" destOrd="0" presId="urn:microsoft.com/office/officeart/2009/3/layout/PlusandMinus"/>
    <dgm:cxn modelId="{54099745-5FA3-4AF8-8E3E-99B0E8174936}" type="presParOf" srcId="{B331D6F4-3847-4173-9F9C-10FA18EB8FDC}" destId="{B7E21438-BF68-42D8-86DB-0604489B30E8}" srcOrd="0" destOrd="0" presId="urn:microsoft.com/office/officeart/2009/3/layout/PlusandMinus"/>
    <dgm:cxn modelId="{E23CF33A-3E88-4FE6-B9D5-B8D065F210BA}" type="presParOf" srcId="{B331D6F4-3847-4173-9F9C-10FA18EB8FDC}" destId="{A73E5E99-CE1D-4803-B191-37958CA8C0FB}" srcOrd="1" destOrd="0" presId="urn:microsoft.com/office/officeart/2009/3/layout/PlusandMinus"/>
    <dgm:cxn modelId="{1141B2AA-FA29-4AE8-9B58-5F3BC8CAAD1A}" type="presParOf" srcId="{B331D6F4-3847-4173-9F9C-10FA18EB8FDC}" destId="{2DA40FB3-9970-4467-9F1B-E4348A1A0FCC}" srcOrd="2" destOrd="0" presId="urn:microsoft.com/office/officeart/2009/3/layout/PlusandMinus"/>
    <dgm:cxn modelId="{C4C20CF6-EECB-4351-B29F-72693A6CB1B9}" type="presParOf" srcId="{B331D6F4-3847-4173-9F9C-10FA18EB8FDC}" destId="{BB7682F4-E2FA-4A8A-8B4E-4129444FA58F}" srcOrd="3" destOrd="0" presId="urn:microsoft.com/office/officeart/2009/3/layout/PlusandMinus"/>
    <dgm:cxn modelId="{72BE34D9-2DDB-43B6-A891-FA6E16B1014E}" type="presParOf" srcId="{B331D6F4-3847-4173-9F9C-10FA18EB8FDC}" destId="{9E3BE87C-D277-436D-888D-7D47AEE791AC}" srcOrd="4" destOrd="0" presId="urn:microsoft.com/office/officeart/2009/3/layout/PlusandMinus"/>
    <dgm:cxn modelId="{D166E697-E661-4D19-AAE9-57F1573FE76D}" type="presParOf" srcId="{B331D6F4-3847-4173-9F9C-10FA18EB8FDC}" destId="{1BF2FAA8-A32B-4BCA-AE9A-E32335C4EA5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0844A5-A3AA-4473-8F66-45E22CC48416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2185096-82B0-4008-8619-2098B37A8ED8}">
      <dgm:prSet phldrT="[ข้อความ]"/>
      <dgm:spPr/>
      <dgm:t>
        <a:bodyPr/>
        <a:lstStyle/>
        <a:p>
          <a:pPr algn="ctr"/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เดบิต </a:t>
          </a:r>
          <a:r>
            <a:rPr lang="en-US" dirty="0">
              <a:latin typeface="Aksaramatee" panose="020B0500000000020004" pitchFamily="34" charset="-34"/>
              <a:cs typeface="Aksaramatee" panose="020B0500000000020004" pitchFamily="34" charset="-34"/>
            </a:rPr>
            <a:t>Dr.</a:t>
          </a:r>
          <a:endParaRPr lang="th-TH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pPr algn="ctr"/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(ลดลง)</a:t>
          </a:r>
        </a:p>
      </dgm:t>
    </dgm:pt>
    <dgm:pt modelId="{2F1557FF-8D28-45E1-B252-413FDB5C7350}" type="parTrans" cxnId="{D00A03BF-7DCD-4D9A-BE54-46AA0514F2EB}">
      <dgm:prSet/>
      <dgm:spPr/>
      <dgm:t>
        <a:bodyPr/>
        <a:lstStyle/>
        <a:p>
          <a:endParaRPr lang="th-TH"/>
        </a:p>
      </dgm:t>
    </dgm:pt>
    <dgm:pt modelId="{853FBAC6-7ED0-4111-81A8-00799715D363}" type="sibTrans" cxnId="{D00A03BF-7DCD-4D9A-BE54-46AA0514F2EB}">
      <dgm:prSet/>
      <dgm:spPr/>
      <dgm:t>
        <a:bodyPr/>
        <a:lstStyle/>
        <a:p>
          <a:endParaRPr lang="th-TH"/>
        </a:p>
      </dgm:t>
    </dgm:pt>
    <dgm:pt modelId="{EEDAE6B6-2FD5-475B-A699-951424EB050B}">
      <dgm:prSet phldrT="[ข้อความ]"/>
      <dgm:spPr/>
      <dgm:t>
        <a:bodyPr/>
        <a:lstStyle/>
        <a:p>
          <a:pPr algn="ctr"/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เครดิต </a:t>
          </a:r>
          <a:r>
            <a:rPr lang="en-US" dirty="0">
              <a:latin typeface="Aksaramatee" panose="020B0500000000020004" pitchFamily="34" charset="-34"/>
              <a:cs typeface="Aksaramatee" panose="020B0500000000020004" pitchFamily="34" charset="-34"/>
            </a:rPr>
            <a:t>Cr.</a:t>
          </a:r>
          <a:endParaRPr lang="th-TH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pPr algn="ctr"/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(เพิ่มขึ้น)</a:t>
          </a:r>
        </a:p>
      </dgm:t>
    </dgm:pt>
    <dgm:pt modelId="{3724F0B3-4A7A-4957-8EE1-278C872BCA8C}" type="parTrans" cxnId="{3FCAF5A2-BC9D-4068-9C95-C0EF62D12C09}">
      <dgm:prSet/>
      <dgm:spPr/>
      <dgm:t>
        <a:bodyPr/>
        <a:lstStyle/>
        <a:p>
          <a:endParaRPr lang="th-TH"/>
        </a:p>
      </dgm:t>
    </dgm:pt>
    <dgm:pt modelId="{4DFC5956-AD56-4BA8-A751-C98DF279BB51}" type="sibTrans" cxnId="{3FCAF5A2-BC9D-4068-9C95-C0EF62D12C09}">
      <dgm:prSet/>
      <dgm:spPr/>
      <dgm:t>
        <a:bodyPr/>
        <a:lstStyle/>
        <a:p>
          <a:endParaRPr lang="th-TH"/>
        </a:p>
      </dgm:t>
    </dgm:pt>
    <dgm:pt modelId="{B331D6F4-3847-4173-9F9C-10FA18EB8FDC}" type="pres">
      <dgm:prSet presAssocID="{0A0844A5-A3AA-4473-8F66-45E22CC4841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B7E21438-BF68-42D8-86DB-0604489B30E8}" type="pres">
      <dgm:prSet presAssocID="{0A0844A5-A3AA-4473-8F66-45E22CC48416}" presName="Background" presStyleLbl="bgImgPlace1" presStyleIdx="0" presStyleCnt="1"/>
      <dgm:spPr>
        <a:gradFill flip="none" rotWithShape="0">
          <a:gsLst>
            <a:gs pos="0">
              <a:schemeClr val="accent2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2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A73E5E99-CE1D-4803-B191-37958CA8C0FB}" type="pres">
      <dgm:prSet presAssocID="{0A0844A5-A3AA-4473-8F66-45E22CC48416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DA40FB3-9970-4467-9F1B-E4348A1A0FCC}" type="pres">
      <dgm:prSet presAssocID="{0A0844A5-A3AA-4473-8F66-45E22CC48416}" presName="ParentText2" presStyleLbl="revTx" presStyleIdx="1" presStyleCnt="2" custLinFactNeighborX="6334">
        <dgm:presLayoutVars>
          <dgm:chMax val="0"/>
          <dgm:chPref val="0"/>
          <dgm:bulletEnabled val="1"/>
        </dgm:presLayoutVars>
      </dgm:prSet>
      <dgm:spPr/>
    </dgm:pt>
    <dgm:pt modelId="{BB7682F4-E2FA-4A8A-8B4E-4129444FA58F}" type="pres">
      <dgm:prSet presAssocID="{0A0844A5-A3AA-4473-8F66-45E22CC48416}" presName="Plus" presStyleLbl="alignNode1" presStyleIdx="0" presStyleCnt="2" custLinFactX="233034" custLinFactNeighborX="300000" custLinFactNeighborY="-12448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9E3BE87C-D277-436D-888D-7D47AEE791AC}" type="pres">
      <dgm:prSet presAssocID="{0A0844A5-A3AA-4473-8F66-45E22CC48416}" presName="Minus" presStyleLbl="alignNode1" presStyleIdx="1" presStyleCnt="2" custLinFactX="-233051" custLinFactNeighborX="-300000" custLinFactNeighborY="-11742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1BF2FAA8-A32B-4BCA-AE9A-E32335C4EA57}" type="pres">
      <dgm:prSet presAssocID="{0A0844A5-A3AA-4473-8F66-45E22CC48416}" presName="Divider" presStyleLbl="parChTrans1D1" presStyleIdx="0" presStyleCnt="1"/>
      <dgm:spPr/>
    </dgm:pt>
  </dgm:ptLst>
  <dgm:cxnLst>
    <dgm:cxn modelId="{D4D0EC51-ADE2-40C1-863D-9F9BF8EBF2E0}" type="presOf" srcId="{A2185096-82B0-4008-8619-2098B37A8ED8}" destId="{A73E5E99-CE1D-4803-B191-37958CA8C0FB}" srcOrd="0" destOrd="0" presId="urn:microsoft.com/office/officeart/2009/3/layout/PlusandMinus"/>
    <dgm:cxn modelId="{3FCAF5A2-BC9D-4068-9C95-C0EF62D12C09}" srcId="{0A0844A5-A3AA-4473-8F66-45E22CC48416}" destId="{EEDAE6B6-2FD5-475B-A699-951424EB050B}" srcOrd="1" destOrd="0" parTransId="{3724F0B3-4A7A-4957-8EE1-278C872BCA8C}" sibTransId="{4DFC5956-AD56-4BA8-A751-C98DF279BB51}"/>
    <dgm:cxn modelId="{D00A03BF-7DCD-4D9A-BE54-46AA0514F2EB}" srcId="{0A0844A5-A3AA-4473-8F66-45E22CC48416}" destId="{A2185096-82B0-4008-8619-2098B37A8ED8}" srcOrd="0" destOrd="0" parTransId="{2F1557FF-8D28-45E1-B252-413FDB5C7350}" sibTransId="{853FBAC6-7ED0-4111-81A8-00799715D363}"/>
    <dgm:cxn modelId="{C57B1AC1-E654-4F01-99A5-ED3248AA434E}" type="presOf" srcId="{0A0844A5-A3AA-4473-8F66-45E22CC48416}" destId="{B331D6F4-3847-4173-9F9C-10FA18EB8FDC}" srcOrd="0" destOrd="0" presId="urn:microsoft.com/office/officeart/2009/3/layout/PlusandMinus"/>
    <dgm:cxn modelId="{C8B76DEF-BAD1-4E83-BD11-6C46336EA5B5}" type="presOf" srcId="{EEDAE6B6-2FD5-475B-A699-951424EB050B}" destId="{2DA40FB3-9970-4467-9F1B-E4348A1A0FCC}" srcOrd="0" destOrd="0" presId="urn:microsoft.com/office/officeart/2009/3/layout/PlusandMinus"/>
    <dgm:cxn modelId="{68451AFE-946F-47F7-873F-AA360D295B0A}" type="presParOf" srcId="{B331D6F4-3847-4173-9F9C-10FA18EB8FDC}" destId="{B7E21438-BF68-42D8-86DB-0604489B30E8}" srcOrd="0" destOrd="0" presId="urn:microsoft.com/office/officeart/2009/3/layout/PlusandMinus"/>
    <dgm:cxn modelId="{F071EB1B-2662-4BA1-9F25-BD24DAAE1136}" type="presParOf" srcId="{B331D6F4-3847-4173-9F9C-10FA18EB8FDC}" destId="{A73E5E99-CE1D-4803-B191-37958CA8C0FB}" srcOrd="1" destOrd="0" presId="urn:microsoft.com/office/officeart/2009/3/layout/PlusandMinus"/>
    <dgm:cxn modelId="{EE541F0E-53C4-4A5C-BADA-9764EEAC6C55}" type="presParOf" srcId="{B331D6F4-3847-4173-9F9C-10FA18EB8FDC}" destId="{2DA40FB3-9970-4467-9F1B-E4348A1A0FCC}" srcOrd="2" destOrd="0" presId="urn:microsoft.com/office/officeart/2009/3/layout/PlusandMinus"/>
    <dgm:cxn modelId="{D6B38F7C-BCE8-4EDD-8AC8-02BDD4C814FF}" type="presParOf" srcId="{B331D6F4-3847-4173-9F9C-10FA18EB8FDC}" destId="{BB7682F4-E2FA-4A8A-8B4E-4129444FA58F}" srcOrd="3" destOrd="0" presId="urn:microsoft.com/office/officeart/2009/3/layout/PlusandMinus"/>
    <dgm:cxn modelId="{FCEB5B9B-3BD6-4334-84F9-894C56DEB4A7}" type="presParOf" srcId="{B331D6F4-3847-4173-9F9C-10FA18EB8FDC}" destId="{9E3BE87C-D277-436D-888D-7D47AEE791AC}" srcOrd="4" destOrd="0" presId="urn:microsoft.com/office/officeart/2009/3/layout/PlusandMinus"/>
    <dgm:cxn modelId="{993E2760-22E2-49D1-A252-7B9A7549ECDB}" type="presParOf" srcId="{B331D6F4-3847-4173-9F9C-10FA18EB8FDC}" destId="{1BF2FAA8-A32B-4BCA-AE9A-E32335C4EA5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844A5-A3AA-4473-8F66-45E22CC48416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2185096-82B0-4008-8619-2098B37A8ED8}">
      <dgm:prSet phldrT="[ข้อความ]"/>
      <dgm:spPr/>
      <dgm:t>
        <a:bodyPr/>
        <a:lstStyle/>
        <a:p>
          <a:pPr algn="ctr"/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เดบิต </a:t>
          </a:r>
          <a:r>
            <a:rPr lang="en-US" dirty="0">
              <a:latin typeface="Aksaramatee" panose="020B0500000000020004" pitchFamily="34" charset="-34"/>
              <a:cs typeface="Aksaramatee" panose="020B0500000000020004" pitchFamily="34" charset="-34"/>
            </a:rPr>
            <a:t>Dr.</a:t>
          </a:r>
          <a:endParaRPr lang="th-TH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pPr algn="ctr"/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(ลดลง)</a:t>
          </a:r>
        </a:p>
      </dgm:t>
    </dgm:pt>
    <dgm:pt modelId="{2F1557FF-8D28-45E1-B252-413FDB5C7350}" type="parTrans" cxnId="{D00A03BF-7DCD-4D9A-BE54-46AA0514F2EB}">
      <dgm:prSet/>
      <dgm:spPr/>
      <dgm:t>
        <a:bodyPr/>
        <a:lstStyle/>
        <a:p>
          <a:endParaRPr lang="th-TH"/>
        </a:p>
      </dgm:t>
    </dgm:pt>
    <dgm:pt modelId="{853FBAC6-7ED0-4111-81A8-00799715D363}" type="sibTrans" cxnId="{D00A03BF-7DCD-4D9A-BE54-46AA0514F2EB}">
      <dgm:prSet/>
      <dgm:spPr/>
      <dgm:t>
        <a:bodyPr/>
        <a:lstStyle/>
        <a:p>
          <a:endParaRPr lang="th-TH"/>
        </a:p>
      </dgm:t>
    </dgm:pt>
    <dgm:pt modelId="{EEDAE6B6-2FD5-475B-A699-951424EB050B}">
      <dgm:prSet phldrT="[ข้อความ]"/>
      <dgm:spPr/>
      <dgm:t>
        <a:bodyPr/>
        <a:lstStyle/>
        <a:p>
          <a:pPr algn="ctr"/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เครดิต </a:t>
          </a:r>
          <a:r>
            <a:rPr lang="en-US" dirty="0">
              <a:latin typeface="Aksaramatee" panose="020B0500000000020004" pitchFamily="34" charset="-34"/>
              <a:cs typeface="Aksaramatee" panose="020B0500000000020004" pitchFamily="34" charset="-34"/>
            </a:rPr>
            <a:t>Cr.</a:t>
          </a:r>
          <a:endParaRPr lang="th-TH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pPr algn="ctr"/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(เพิ่มขึ้น)</a:t>
          </a:r>
        </a:p>
      </dgm:t>
    </dgm:pt>
    <dgm:pt modelId="{3724F0B3-4A7A-4957-8EE1-278C872BCA8C}" type="parTrans" cxnId="{3FCAF5A2-BC9D-4068-9C95-C0EF62D12C09}">
      <dgm:prSet/>
      <dgm:spPr/>
      <dgm:t>
        <a:bodyPr/>
        <a:lstStyle/>
        <a:p>
          <a:endParaRPr lang="th-TH"/>
        </a:p>
      </dgm:t>
    </dgm:pt>
    <dgm:pt modelId="{4DFC5956-AD56-4BA8-A751-C98DF279BB51}" type="sibTrans" cxnId="{3FCAF5A2-BC9D-4068-9C95-C0EF62D12C09}">
      <dgm:prSet/>
      <dgm:spPr/>
      <dgm:t>
        <a:bodyPr/>
        <a:lstStyle/>
        <a:p>
          <a:endParaRPr lang="th-TH"/>
        </a:p>
      </dgm:t>
    </dgm:pt>
    <dgm:pt modelId="{B331D6F4-3847-4173-9F9C-10FA18EB8FDC}" type="pres">
      <dgm:prSet presAssocID="{0A0844A5-A3AA-4473-8F66-45E22CC4841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B7E21438-BF68-42D8-86DB-0604489B30E8}" type="pres">
      <dgm:prSet presAssocID="{0A0844A5-A3AA-4473-8F66-45E22CC48416}" presName="Background" presStyleLbl="bgImgPlace1" presStyleIdx="0" presStyleCn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A73E5E99-CE1D-4803-B191-37958CA8C0FB}" type="pres">
      <dgm:prSet presAssocID="{0A0844A5-A3AA-4473-8F66-45E22CC48416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DA40FB3-9970-4467-9F1B-E4348A1A0FCC}" type="pres">
      <dgm:prSet presAssocID="{0A0844A5-A3AA-4473-8F66-45E22CC48416}" presName="ParentText2" presStyleLbl="revTx" presStyleIdx="1" presStyleCnt="2" custLinFactNeighborX="6334">
        <dgm:presLayoutVars>
          <dgm:chMax val="0"/>
          <dgm:chPref val="0"/>
          <dgm:bulletEnabled val="1"/>
        </dgm:presLayoutVars>
      </dgm:prSet>
      <dgm:spPr/>
    </dgm:pt>
    <dgm:pt modelId="{BB7682F4-E2FA-4A8A-8B4E-4129444FA58F}" type="pres">
      <dgm:prSet presAssocID="{0A0844A5-A3AA-4473-8F66-45E22CC48416}" presName="Plus" presStyleLbl="alignNode1" presStyleIdx="0" presStyleCnt="2" custLinFactX="290350" custLinFactNeighborX="300000" custLinFactNeighborY="1006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lumMod val="75000"/>
                <a:tint val="66000"/>
                <a:satMod val="160000"/>
              </a:schemeClr>
            </a:gs>
            <a:gs pos="50000">
              <a:schemeClr val="accent1">
                <a:lumMod val="75000"/>
                <a:tint val="44500"/>
                <a:satMod val="160000"/>
              </a:schemeClr>
            </a:gs>
            <a:gs pos="100000">
              <a:schemeClr val="accent1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9E3BE87C-D277-436D-888D-7D47AEE791AC}" type="pres">
      <dgm:prSet presAssocID="{0A0844A5-A3AA-4473-8F66-45E22CC48416}" presName="Minus" presStyleLbl="alignNode1" presStyleIdx="1" presStyleCnt="2" custLinFactX="-233051" custLinFactNeighborX="-300000" custLinFactNeighborY="-11742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1BF2FAA8-A32B-4BCA-AE9A-E32335C4EA57}" type="pres">
      <dgm:prSet presAssocID="{0A0844A5-A3AA-4473-8F66-45E22CC48416}" presName="Divider" presStyleLbl="parChTrans1D1" presStyleIdx="0" presStyleCnt="1"/>
      <dgm:spPr/>
    </dgm:pt>
  </dgm:ptLst>
  <dgm:cxnLst>
    <dgm:cxn modelId="{50801A31-8807-499C-B84B-4C2D8F8762F9}" type="presOf" srcId="{A2185096-82B0-4008-8619-2098B37A8ED8}" destId="{A73E5E99-CE1D-4803-B191-37958CA8C0FB}" srcOrd="0" destOrd="0" presId="urn:microsoft.com/office/officeart/2009/3/layout/PlusandMinus"/>
    <dgm:cxn modelId="{B000C45C-CED2-4F8C-A20E-68601C2AB856}" type="presOf" srcId="{0A0844A5-A3AA-4473-8F66-45E22CC48416}" destId="{B331D6F4-3847-4173-9F9C-10FA18EB8FDC}" srcOrd="0" destOrd="0" presId="urn:microsoft.com/office/officeart/2009/3/layout/PlusandMinus"/>
    <dgm:cxn modelId="{3FCAF5A2-BC9D-4068-9C95-C0EF62D12C09}" srcId="{0A0844A5-A3AA-4473-8F66-45E22CC48416}" destId="{EEDAE6B6-2FD5-475B-A699-951424EB050B}" srcOrd="1" destOrd="0" parTransId="{3724F0B3-4A7A-4957-8EE1-278C872BCA8C}" sibTransId="{4DFC5956-AD56-4BA8-A751-C98DF279BB51}"/>
    <dgm:cxn modelId="{D00A03BF-7DCD-4D9A-BE54-46AA0514F2EB}" srcId="{0A0844A5-A3AA-4473-8F66-45E22CC48416}" destId="{A2185096-82B0-4008-8619-2098B37A8ED8}" srcOrd="0" destOrd="0" parTransId="{2F1557FF-8D28-45E1-B252-413FDB5C7350}" sibTransId="{853FBAC6-7ED0-4111-81A8-00799715D363}"/>
    <dgm:cxn modelId="{657D3CED-F80D-4713-B6C6-A8B63C87701B}" type="presOf" srcId="{EEDAE6B6-2FD5-475B-A699-951424EB050B}" destId="{2DA40FB3-9970-4467-9F1B-E4348A1A0FCC}" srcOrd="0" destOrd="0" presId="urn:microsoft.com/office/officeart/2009/3/layout/PlusandMinus"/>
    <dgm:cxn modelId="{AF045B8C-746E-4DCD-9CC9-34093AAF898C}" type="presParOf" srcId="{B331D6F4-3847-4173-9F9C-10FA18EB8FDC}" destId="{B7E21438-BF68-42D8-86DB-0604489B30E8}" srcOrd="0" destOrd="0" presId="urn:microsoft.com/office/officeart/2009/3/layout/PlusandMinus"/>
    <dgm:cxn modelId="{9264B61F-F0A8-4885-BFE4-2F59D94117F4}" type="presParOf" srcId="{B331D6F4-3847-4173-9F9C-10FA18EB8FDC}" destId="{A73E5E99-CE1D-4803-B191-37958CA8C0FB}" srcOrd="1" destOrd="0" presId="urn:microsoft.com/office/officeart/2009/3/layout/PlusandMinus"/>
    <dgm:cxn modelId="{9D693CB6-2D0F-49CF-885B-450B0FF677BA}" type="presParOf" srcId="{B331D6F4-3847-4173-9F9C-10FA18EB8FDC}" destId="{2DA40FB3-9970-4467-9F1B-E4348A1A0FCC}" srcOrd="2" destOrd="0" presId="urn:microsoft.com/office/officeart/2009/3/layout/PlusandMinus"/>
    <dgm:cxn modelId="{6F823979-9445-4D35-85B6-684D4342F000}" type="presParOf" srcId="{B331D6F4-3847-4173-9F9C-10FA18EB8FDC}" destId="{BB7682F4-E2FA-4A8A-8B4E-4129444FA58F}" srcOrd="3" destOrd="0" presId="urn:microsoft.com/office/officeart/2009/3/layout/PlusandMinus"/>
    <dgm:cxn modelId="{3CD6C777-AF9E-461D-94D5-7FE51139761E}" type="presParOf" srcId="{B331D6F4-3847-4173-9F9C-10FA18EB8FDC}" destId="{9E3BE87C-D277-436D-888D-7D47AEE791AC}" srcOrd="4" destOrd="0" presId="urn:microsoft.com/office/officeart/2009/3/layout/PlusandMinus"/>
    <dgm:cxn modelId="{95E8CEA0-9C46-4EC8-BFC3-7B0DD0DA4D03}" type="presParOf" srcId="{B331D6F4-3847-4173-9F9C-10FA18EB8FDC}" destId="{1BF2FAA8-A32B-4BCA-AE9A-E32335C4EA5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0844A5-A3AA-4473-8F66-45E22CC48416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2185096-82B0-4008-8619-2098B37A8ED8}">
      <dgm:prSet phldrT="[ข้อความ]"/>
      <dgm:spPr/>
      <dgm:t>
        <a:bodyPr/>
        <a:lstStyle/>
        <a:p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เดบิต </a:t>
          </a:r>
          <a:r>
            <a:rPr lang="en-US" dirty="0">
              <a:latin typeface="Aksaramatee" panose="020B0500000000020004" pitchFamily="34" charset="-34"/>
              <a:cs typeface="Aksaramatee" panose="020B0500000000020004" pitchFamily="34" charset="-34"/>
            </a:rPr>
            <a:t>Dr.</a:t>
          </a:r>
          <a:endParaRPr lang="th-TH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(ลดลง)</a:t>
          </a:r>
        </a:p>
      </dgm:t>
    </dgm:pt>
    <dgm:pt modelId="{2F1557FF-8D28-45E1-B252-413FDB5C7350}" type="parTrans" cxnId="{D00A03BF-7DCD-4D9A-BE54-46AA0514F2EB}">
      <dgm:prSet/>
      <dgm:spPr/>
      <dgm:t>
        <a:bodyPr/>
        <a:lstStyle/>
        <a:p>
          <a:endParaRPr lang="th-TH"/>
        </a:p>
      </dgm:t>
    </dgm:pt>
    <dgm:pt modelId="{853FBAC6-7ED0-4111-81A8-00799715D363}" type="sibTrans" cxnId="{D00A03BF-7DCD-4D9A-BE54-46AA0514F2EB}">
      <dgm:prSet/>
      <dgm:spPr/>
      <dgm:t>
        <a:bodyPr/>
        <a:lstStyle/>
        <a:p>
          <a:endParaRPr lang="th-TH"/>
        </a:p>
      </dgm:t>
    </dgm:pt>
    <dgm:pt modelId="{EEDAE6B6-2FD5-475B-A699-951424EB050B}">
      <dgm:prSet phldrT="[ข้อความ]"/>
      <dgm:spPr/>
      <dgm:t>
        <a:bodyPr/>
        <a:lstStyle/>
        <a:p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เครดิต </a:t>
          </a:r>
          <a:r>
            <a:rPr lang="en-US" dirty="0">
              <a:latin typeface="Aksaramatee" panose="020B0500000000020004" pitchFamily="34" charset="-34"/>
              <a:cs typeface="Aksaramatee" panose="020B0500000000020004" pitchFamily="34" charset="-34"/>
            </a:rPr>
            <a:t>Cr.</a:t>
          </a:r>
          <a:endParaRPr lang="th-TH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(เพิ่มขึ้น)</a:t>
          </a:r>
        </a:p>
      </dgm:t>
    </dgm:pt>
    <dgm:pt modelId="{3724F0B3-4A7A-4957-8EE1-278C872BCA8C}" type="parTrans" cxnId="{3FCAF5A2-BC9D-4068-9C95-C0EF62D12C09}">
      <dgm:prSet/>
      <dgm:spPr/>
      <dgm:t>
        <a:bodyPr/>
        <a:lstStyle/>
        <a:p>
          <a:endParaRPr lang="th-TH"/>
        </a:p>
      </dgm:t>
    </dgm:pt>
    <dgm:pt modelId="{4DFC5956-AD56-4BA8-A751-C98DF279BB51}" type="sibTrans" cxnId="{3FCAF5A2-BC9D-4068-9C95-C0EF62D12C09}">
      <dgm:prSet/>
      <dgm:spPr/>
      <dgm:t>
        <a:bodyPr/>
        <a:lstStyle/>
        <a:p>
          <a:endParaRPr lang="th-TH"/>
        </a:p>
      </dgm:t>
    </dgm:pt>
    <dgm:pt modelId="{B331D6F4-3847-4173-9F9C-10FA18EB8FDC}" type="pres">
      <dgm:prSet presAssocID="{0A0844A5-A3AA-4473-8F66-45E22CC4841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B7E21438-BF68-42D8-86DB-0604489B30E8}" type="pres">
      <dgm:prSet presAssocID="{0A0844A5-A3AA-4473-8F66-45E22CC48416}" presName="Background" presStyleLbl="bgImgPlace1" presStyleIdx="0" presStyleCnt="1"/>
      <dgm:spPr>
        <a:gradFill flip="none" rotWithShape="0">
          <a:gsLst>
            <a:gs pos="0">
              <a:srgbClr val="FF3399">
                <a:tint val="66000"/>
                <a:satMod val="160000"/>
              </a:srgbClr>
            </a:gs>
            <a:gs pos="50000">
              <a:srgbClr val="FF3399">
                <a:tint val="44500"/>
                <a:satMod val="160000"/>
              </a:srgbClr>
            </a:gs>
            <a:gs pos="100000">
              <a:srgbClr val="FF3399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A73E5E99-CE1D-4803-B191-37958CA8C0FB}" type="pres">
      <dgm:prSet presAssocID="{0A0844A5-A3AA-4473-8F66-45E22CC48416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DA40FB3-9970-4467-9F1B-E4348A1A0FCC}" type="pres">
      <dgm:prSet presAssocID="{0A0844A5-A3AA-4473-8F66-45E22CC48416}" presName="ParentText2" presStyleLbl="revTx" presStyleIdx="1" presStyleCnt="2" custLinFactNeighborX="6334">
        <dgm:presLayoutVars>
          <dgm:chMax val="0"/>
          <dgm:chPref val="0"/>
          <dgm:bulletEnabled val="1"/>
        </dgm:presLayoutVars>
      </dgm:prSet>
      <dgm:spPr/>
    </dgm:pt>
    <dgm:pt modelId="{BB7682F4-E2FA-4A8A-8B4E-4129444FA58F}" type="pres">
      <dgm:prSet presAssocID="{0A0844A5-A3AA-4473-8F66-45E22CC48416}" presName="Plus" presStyleLbl="alignNode1" presStyleIdx="0" presStyleCnt="2" custLinFactX="233034" custLinFactNeighborX="300000" custLinFactNeighborY="-12448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9E3BE87C-D277-436D-888D-7D47AEE791AC}" type="pres">
      <dgm:prSet presAssocID="{0A0844A5-A3AA-4473-8F66-45E22CC48416}" presName="Minus" presStyleLbl="alignNode1" presStyleIdx="1" presStyleCnt="2" custLinFactX="-233051" custLinFactNeighborX="-300000" custLinFactNeighborY="-11742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1BF2FAA8-A32B-4BCA-AE9A-E32335C4EA57}" type="pres">
      <dgm:prSet presAssocID="{0A0844A5-A3AA-4473-8F66-45E22CC48416}" presName="Divider" presStyleLbl="parChTrans1D1" presStyleIdx="0" presStyleCnt="1"/>
      <dgm:spPr/>
    </dgm:pt>
  </dgm:ptLst>
  <dgm:cxnLst>
    <dgm:cxn modelId="{3FCAF5A2-BC9D-4068-9C95-C0EF62D12C09}" srcId="{0A0844A5-A3AA-4473-8F66-45E22CC48416}" destId="{EEDAE6B6-2FD5-475B-A699-951424EB050B}" srcOrd="1" destOrd="0" parTransId="{3724F0B3-4A7A-4957-8EE1-278C872BCA8C}" sibTransId="{4DFC5956-AD56-4BA8-A751-C98DF279BB51}"/>
    <dgm:cxn modelId="{AEB87CB1-C10C-493F-BAFC-AA0A946F540C}" type="presOf" srcId="{A2185096-82B0-4008-8619-2098B37A8ED8}" destId="{A73E5E99-CE1D-4803-B191-37958CA8C0FB}" srcOrd="0" destOrd="0" presId="urn:microsoft.com/office/officeart/2009/3/layout/PlusandMinus"/>
    <dgm:cxn modelId="{D00A03BF-7DCD-4D9A-BE54-46AA0514F2EB}" srcId="{0A0844A5-A3AA-4473-8F66-45E22CC48416}" destId="{A2185096-82B0-4008-8619-2098B37A8ED8}" srcOrd="0" destOrd="0" parTransId="{2F1557FF-8D28-45E1-B252-413FDB5C7350}" sibTransId="{853FBAC6-7ED0-4111-81A8-00799715D363}"/>
    <dgm:cxn modelId="{5CBD35F4-1817-47D2-B625-9F7E18FABD3D}" type="presOf" srcId="{EEDAE6B6-2FD5-475B-A699-951424EB050B}" destId="{2DA40FB3-9970-4467-9F1B-E4348A1A0FCC}" srcOrd="0" destOrd="0" presId="urn:microsoft.com/office/officeart/2009/3/layout/PlusandMinus"/>
    <dgm:cxn modelId="{3C7D64F5-9CFD-49BD-9CEC-4EEC0B9D86A8}" type="presOf" srcId="{0A0844A5-A3AA-4473-8F66-45E22CC48416}" destId="{B331D6F4-3847-4173-9F9C-10FA18EB8FDC}" srcOrd="0" destOrd="0" presId="urn:microsoft.com/office/officeart/2009/3/layout/PlusandMinus"/>
    <dgm:cxn modelId="{A86F40BC-44EA-4AF2-87BA-A11BC0EE5C96}" type="presParOf" srcId="{B331D6F4-3847-4173-9F9C-10FA18EB8FDC}" destId="{B7E21438-BF68-42D8-86DB-0604489B30E8}" srcOrd="0" destOrd="0" presId="urn:microsoft.com/office/officeart/2009/3/layout/PlusandMinus"/>
    <dgm:cxn modelId="{32D8C03C-D5C5-40CE-BE82-E048D4F8037C}" type="presParOf" srcId="{B331D6F4-3847-4173-9F9C-10FA18EB8FDC}" destId="{A73E5E99-CE1D-4803-B191-37958CA8C0FB}" srcOrd="1" destOrd="0" presId="urn:microsoft.com/office/officeart/2009/3/layout/PlusandMinus"/>
    <dgm:cxn modelId="{B342E68D-DE91-44E8-88D4-A041733E5A11}" type="presParOf" srcId="{B331D6F4-3847-4173-9F9C-10FA18EB8FDC}" destId="{2DA40FB3-9970-4467-9F1B-E4348A1A0FCC}" srcOrd="2" destOrd="0" presId="urn:microsoft.com/office/officeart/2009/3/layout/PlusandMinus"/>
    <dgm:cxn modelId="{B16AC22D-4DA0-4EF5-8E38-DAB3DF58DECC}" type="presParOf" srcId="{B331D6F4-3847-4173-9F9C-10FA18EB8FDC}" destId="{BB7682F4-E2FA-4A8A-8B4E-4129444FA58F}" srcOrd="3" destOrd="0" presId="urn:microsoft.com/office/officeart/2009/3/layout/PlusandMinus"/>
    <dgm:cxn modelId="{2835185A-B78C-4AAF-9A77-0875E455E108}" type="presParOf" srcId="{B331D6F4-3847-4173-9F9C-10FA18EB8FDC}" destId="{9E3BE87C-D277-436D-888D-7D47AEE791AC}" srcOrd="4" destOrd="0" presId="urn:microsoft.com/office/officeart/2009/3/layout/PlusandMinus"/>
    <dgm:cxn modelId="{EEA87B79-8C85-4698-BDEE-FFAC7AA0C9A8}" type="presParOf" srcId="{B331D6F4-3847-4173-9F9C-10FA18EB8FDC}" destId="{1BF2FAA8-A32B-4BCA-AE9A-E32335C4EA5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0844A5-A3AA-4473-8F66-45E22CC48416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2185096-82B0-4008-8619-2098B37A8ED8}">
      <dgm:prSet phldrT="[ข้อความ]"/>
      <dgm:spPr/>
      <dgm:t>
        <a:bodyPr/>
        <a:lstStyle/>
        <a:p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เดบิต </a:t>
          </a:r>
          <a:r>
            <a:rPr lang="en-US" dirty="0">
              <a:latin typeface="Aksaramatee" panose="020B0500000000020004" pitchFamily="34" charset="-34"/>
              <a:cs typeface="Aksaramatee" panose="020B0500000000020004" pitchFamily="34" charset="-34"/>
            </a:rPr>
            <a:t>Dr.</a:t>
          </a:r>
          <a:endParaRPr lang="th-TH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(เพิ่มขึ้น)</a:t>
          </a:r>
        </a:p>
      </dgm:t>
    </dgm:pt>
    <dgm:pt modelId="{2F1557FF-8D28-45E1-B252-413FDB5C7350}" type="parTrans" cxnId="{D00A03BF-7DCD-4D9A-BE54-46AA0514F2EB}">
      <dgm:prSet/>
      <dgm:spPr/>
      <dgm:t>
        <a:bodyPr/>
        <a:lstStyle/>
        <a:p>
          <a:endParaRPr lang="th-TH"/>
        </a:p>
      </dgm:t>
    </dgm:pt>
    <dgm:pt modelId="{853FBAC6-7ED0-4111-81A8-00799715D363}" type="sibTrans" cxnId="{D00A03BF-7DCD-4D9A-BE54-46AA0514F2EB}">
      <dgm:prSet/>
      <dgm:spPr/>
      <dgm:t>
        <a:bodyPr/>
        <a:lstStyle/>
        <a:p>
          <a:endParaRPr lang="th-TH"/>
        </a:p>
      </dgm:t>
    </dgm:pt>
    <dgm:pt modelId="{EEDAE6B6-2FD5-475B-A699-951424EB050B}">
      <dgm:prSet phldrT="[ข้อความ]"/>
      <dgm:spPr/>
      <dgm:t>
        <a:bodyPr/>
        <a:lstStyle/>
        <a:p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เครดิต </a:t>
          </a:r>
          <a:r>
            <a:rPr lang="en-US" dirty="0">
              <a:latin typeface="Aksaramatee" panose="020B0500000000020004" pitchFamily="34" charset="-34"/>
              <a:cs typeface="Aksaramatee" panose="020B0500000000020004" pitchFamily="34" charset="-34"/>
            </a:rPr>
            <a:t>Cr.</a:t>
          </a:r>
          <a:endParaRPr lang="th-TH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r>
            <a:rPr lang="th-TH" dirty="0">
              <a:latin typeface="Aksaramatee" panose="020B0500000000020004" pitchFamily="34" charset="-34"/>
              <a:cs typeface="Aksaramatee" panose="020B0500000000020004" pitchFamily="34" charset="-34"/>
            </a:rPr>
            <a:t>(ลดลง)</a:t>
          </a:r>
        </a:p>
      </dgm:t>
    </dgm:pt>
    <dgm:pt modelId="{3724F0B3-4A7A-4957-8EE1-278C872BCA8C}" type="parTrans" cxnId="{3FCAF5A2-BC9D-4068-9C95-C0EF62D12C09}">
      <dgm:prSet/>
      <dgm:spPr/>
      <dgm:t>
        <a:bodyPr/>
        <a:lstStyle/>
        <a:p>
          <a:endParaRPr lang="th-TH"/>
        </a:p>
      </dgm:t>
    </dgm:pt>
    <dgm:pt modelId="{4DFC5956-AD56-4BA8-A751-C98DF279BB51}" type="sibTrans" cxnId="{3FCAF5A2-BC9D-4068-9C95-C0EF62D12C09}">
      <dgm:prSet/>
      <dgm:spPr/>
      <dgm:t>
        <a:bodyPr/>
        <a:lstStyle/>
        <a:p>
          <a:endParaRPr lang="th-TH"/>
        </a:p>
      </dgm:t>
    </dgm:pt>
    <dgm:pt modelId="{B331D6F4-3847-4173-9F9C-10FA18EB8FDC}" type="pres">
      <dgm:prSet presAssocID="{0A0844A5-A3AA-4473-8F66-45E22CC4841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B7E21438-BF68-42D8-86DB-0604489B30E8}" type="pres">
      <dgm:prSet presAssocID="{0A0844A5-A3AA-4473-8F66-45E22CC48416}" presName="Background" presStyleLbl="bgImgPlace1" presStyleIdx="0" presStyleCn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A73E5E99-CE1D-4803-B191-37958CA8C0FB}" type="pres">
      <dgm:prSet presAssocID="{0A0844A5-A3AA-4473-8F66-45E22CC48416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DA40FB3-9970-4467-9F1B-E4348A1A0FCC}" type="pres">
      <dgm:prSet presAssocID="{0A0844A5-A3AA-4473-8F66-45E22CC48416}" presName="ParentText2" presStyleLbl="revTx" presStyleIdx="1" presStyleCnt="2" custLinFactNeighborX="6334">
        <dgm:presLayoutVars>
          <dgm:chMax val="0"/>
          <dgm:chPref val="0"/>
          <dgm:bulletEnabled val="1"/>
        </dgm:presLayoutVars>
      </dgm:prSet>
      <dgm:spPr/>
    </dgm:pt>
    <dgm:pt modelId="{BB7682F4-E2FA-4A8A-8B4E-4129444FA58F}" type="pres">
      <dgm:prSet presAssocID="{0A0844A5-A3AA-4473-8F66-45E22CC48416}" presName="Plus" presStyleLbl="alignNode1" presStyleIdx="0" presStyleCnt="2" custLinFactNeighborX="-52628" custLinFactNeighborY="-16558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0EED0"/>
        </a:solidFill>
      </dgm:spPr>
    </dgm:pt>
    <dgm:pt modelId="{9E3BE87C-D277-436D-888D-7D47AEE791AC}" type="pres">
      <dgm:prSet presAssocID="{0A0844A5-A3AA-4473-8F66-45E22CC48416}" presName="Minus" presStyleLbl="alignNode1" presStyleIdx="1" presStyleCnt="2" custLinFactNeighborX="73260" custLinFactNeighborY="-90799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1BF2FAA8-A32B-4BCA-AE9A-E32335C4EA57}" type="pres">
      <dgm:prSet presAssocID="{0A0844A5-A3AA-4473-8F66-45E22CC48416}" presName="Divider" presStyleLbl="parChTrans1D1" presStyleIdx="0" presStyleCnt="1"/>
      <dgm:spPr/>
    </dgm:pt>
  </dgm:ptLst>
  <dgm:cxnLst>
    <dgm:cxn modelId="{BF9F3F11-CAA7-41AC-9A85-9FE9FFD5982A}" type="presOf" srcId="{EEDAE6B6-2FD5-475B-A699-951424EB050B}" destId="{2DA40FB3-9970-4467-9F1B-E4348A1A0FCC}" srcOrd="0" destOrd="0" presId="urn:microsoft.com/office/officeart/2009/3/layout/PlusandMinus"/>
    <dgm:cxn modelId="{4B38899B-A899-48E2-B769-A797EBA35D95}" type="presOf" srcId="{0A0844A5-A3AA-4473-8F66-45E22CC48416}" destId="{B331D6F4-3847-4173-9F9C-10FA18EB8FDC}" srcOrd="0" destOrd="0" presId="urn:microsoft.com/office/officeart/2009/3/layout/PlusandMinus"/>
    <dgm:cxn modelId="{3FCAF5A2-BC9D-4068-9C95-C0EF62D12C09}" srcId="{0A0844A5-A3AA-4473-8F66-45E22CC48416}" destId="{EEDAE6B6-2FD5-475B-A699-951424EB050B}" srcOrd="1" destOrd="0" parTransId="{3724F0B3-4A7A-4957-8EE1-278C872BCA8C}" sibTransId="{4DFC5956-AD56-4BA8-A751-C98DF279BB51}"/>
    <dgm:cxn modelId="{D00A03BF-7DCD-4D9A-BE54-46AA0514F2EB}" srcId="{0A0844A5-A3AA-4473-8F66-45E22CC48416}" destId="{A2185096-82B0-4008-8619-2098B37A8ED8}" srcOrd="0" destOrd="0" parTransId="{2F1557FF-8D28-45E1-B252-413FDB5C7350}" sibTransId="{853FBAC6-7ED0-4111-81A8-00799715D363}"/>
    <dgm:cxn modelId="{42B680F9-A8A3-4E82-9748-6AD5FCEFC065}" type="presOf" srcId="{A2185096-82B0-4008-8619-2098B37A8ED8}" destId="{A73E5E99-CE1D-4803-B191-37958CA8C0FB}" srcOrd="0" destOrd="0" presId="urn:microsoft.com/office/officeart/2009/3/layout/PlusandMinus"/>
    <dgm:cxn modelId="{05A98EEE-DD80-45E6-BBB8-3E627C8DD8C0}" type="presParOf" srcId="{B331D6F4-3847-4173-9F9C-10FA18EB8FDC}" destId="{B7E21438-BF68-42D8-86DB-0604489B30E8}" srcOrd="0" destOrd="0" presId="urn:microsoft.com/office/officeart/2009/3/layout/PlusandMinus"/>
    <dgm:cxn modelId="{A2054174-DA30-4981-B5D6-0326CE5C1FD0}" type="presParOf" srcId="{B331D6F4-3847-4173-9F9C-10FA18EB8FDC}" destId="{A73E5E99-CE1D-4803-B191-37958CA8C0FB}" srcOrd="1" destOrd="0" presId="urn:microsoft.com/office/officeart/2009/3/layout/PlusandMinus"/>
    <dgm:cxn modelId="{D5BE31EC-9367-439E-8EF9-2839D48F995E}" type="presParOf" srcId="{B331D6F4-3847-4173-9F9C-10FA18EB8FDC}" destId="{2DA40FB3-9970-4467-9F1B-E4348A1A0FCC}" srcOrd="2" destOrd="0" presId="urn:microsoft.com/office/officeart/2009/3/layout/PlusandMinus"/>
    <dgm:cxn modelId="{F65BDF50-2386-4A41-A8EE-B0A5DD4CE7B6}" type="presParOf" srcId="{B331D6F4-3847-4173-9F9C-10FA18EB8FDC}" destId="{BB7682F4-E2FA-4A8A-8B4E-4129444FA58F}" srcOrd="3" destOrd="0" presId="urn:microsoft.com/office/officeart/2009/3/layout/PlusandMinus"/>
    <dgm:cxn modelId="{E809F1AA-FE5D-4BBE-A160-E45A187A65FF}" type="presParOf" srcId="{B331D6F4-3847-4173-9F9C-10FA18EB8FDC}" destId="{9E3BE87C-D277-436D-888D-7D47AEE791AC}" srcOrd="4" destOrd="0" presId="urn:microsoft.com/office/officeart/2009/3/layout/PlusandMinus"/>
    <dgm:cxn modelId="{AF9EB9D1-49F1-412D-9288-738DD990AA2B}" type="presParOf" srcId="{B331D6F4-3847-4173-9F9C-10FA18EB8FDC}" destId="{1BF2FAA8-A32B-4BCA-AE9A-E32335C4EA5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21438-BF68-42D8-86DB-0604489B30E8}">
      <dsp:nvSpPr>
        <dsp:cNvPr id="0" name=""/>
        <dsp:cNvSpPr/>
      </dsp:nvSpPr>
      <dsp:spPr>
        <a:xfrm>
          <a:off x="648062" y="890031"/>
          <a:ext cx="6264604" cy="3237509"/>
        </a:xfrm>
        <a:prstGeom prst="rect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E5E99-CE1D-4803-B191-37958CA8C0FB}">
      <dsp:nvSpPr>
        <dsp:cNvPr id="0" name=""/>
        <dsp:cNvSpPr/>
      </dsp:nvSpPr>
      <dsp:spPr>
        <a:xfrm>
          <a:off x="835280" y="1536445"/>
          <a:ext cx="2909080" cy="2234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500" b="1" kern="1200" dirty="0">
              <a:latin typeface="Aksaramatee" panose="020B0500000000020004" pitchFamily="34" charset="-34"/>
              <a:cs typeface="Aksaramatee" panose="020B0500000000020004" pitchFamily="34" charset="-34"/>
            </a:rPr>
            <a:t>เดบิต</a:t>
          </a:r>
        </a:p>
      </dsp:txBody>
      <dsp:txXfrm>
        <a:off x="835280" y="1536445"/>
        <a:ext cx="2909080" cy="2234082"/>
      </dsp:txXfrm>
    </dsp:sp>
    <dsp:sp modelId="{2DA40FB3-9970-4467-9F1B-E4348A1A0FCC}">
      <dsp:nvSpPr>
        <dsp:cNvPr id="0" name=""/>
        <dsp:cNvSpPr/>
      </dsp:nvSpPr>
      <dsp:spPr>
        <a:xfrm>
          <a:off x="3809167" y="1553381"/>
          <a:ext cx="2909080" cy="2200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500" b="1" kern="1200" dirty="0">
              <a:latin typeface="Aksaramatee" panose="020B0500000000020004" pitchFamily="34" charset="-34"/>
              <a:cs typeface="Aksaramatee" panose="020B0500000000020004" pitchFamily="34" charset="-34"/>
            </a:rPr>
            <a:t>เครดิต</a:t>
          </a:r>
        </a:p>
      </dsp:txBody>
      <dsp:txXfrm>
        <a:off x="3809167" y="1553381"/>
        <a:ext cx="2909080" cy="2200209"/>
      </dsp:txXfrm>
    </dsp:sp>
    <dsp:sp modelId="{BB7682F4-E2FA-4A8A-8B4E-4129444FA58F}">
      <dsp:nvSpPr>
        <dsp:cNvPr id="0" name=""/>
        <dsp:cNvSpPr/>
      </dsp:nvSpPr>
      <dsp:spPr>
        <a:xfrm>
          <a:off x="0" y="242134"/>
          <a:ext cx="1224118" cy="1224118"/>
        </a:xfrm>
        <a:prstGeom prst="plus">
          <a:avLst>
            <a:gd name="adj" fmla="val 3281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9E3BE87C-D277-436D-888D-7D47AEE791AC}">
      <dsp:nvSpPr>
        <dsp:cNvPr id="0" name=""/>
        <dsp:cNvSpPr/>
      </dsp:nvSpPr>
      <dsp:spPr>
        <a:xfrm>
          <a:off x="5927024" y="708552"/>
          <a:ext cx="1152111" cy="394818"/>
        </a:xfrm>
        <a:prstGeom prst="rect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1BF2FAA8-A32B-4BCA-AE9A-E32335C4EA57}">
      <dsp:nvSpPr>
        <dsp:cNvPr id="0" name=""/>
        <dsp:cNvSpPr/>
      </dsp:nvSpPr>
      <dsp:spPr>
        <a:xfrm>
          <a:off x="3780364" y="1274584"/>
          <a:ext cx="720" cy="2645282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21438-BF68-42D8-86DB-0604489B30E8}">
      <dsp:nvSpPr>
        <dsp:cNvPr id="0" name=""/>
        <dsp:cNvSpPr/>
      </dsp:nvSpPr>
      <dsp:spPr>
        <a:xfrm>
          <a:off x="1436742" y="532177"/>
          <a:ext cx="4907929" cy="2536387"/>
        </a:xfrm>
        <a:prstGeom prst="rect">
          <a:avLst/>
        </a:prstGeom>
        <a:gradFill flip="none" rotWithShape="0">
          <a:gsLst>
            <a:gs pos="0">
              <a:schemeClr val="accent4">
                <a:lumMod val="50000"/>
                <a:tint val="66000"/>
                <a:satMod val="160000"/>
              </a:schemeClr>
            </a:gs>
            <a:gs pos="50000">
              <a:schemeClr val="accent4">
                <a:lumMod val="50000"/>
                <a:tint val="44500"/>
                <a:satMod val="160000"/>
              </a:schemeClr>
            </a:gs>
            <a:gs pos="100000">
              <a:schemeClr val="accent4">
                <a:lumMod val="5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E5E99-CE1D-4803-B191-37958CA8C0FB}">
      <dsp:nvSpPr>
        <dsp:cNvPr id="0" name=""/>
        <dsp:cNvSpPr/>
      </dsp:nvSpPr>
      <dsp:spPr>
        <a:xfrm>
          <a:off x="1583416" y="828811"/>
          <a:ext cx="2279084" cy="2169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เดบิต </a:t>
          </a:r>
          <a:r>
            <a:rPr lang="en-US" sz="60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Dr.</a:t>
          </a:r>
          <a:endParaRPr lang="th-TH" sz="6000" kern="1200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(เพิ่มขึ้น)</a:t>
          </a:r>
        </a:p>
      </dsp:txBody>
      <dsp:txXfrm>
        <a:off x="1583416" y="828811"/>
        <a:ext cx="2279084" cy="2169848"/>
      </dsp:txXfrm>
    </dsp:sp>
    <dsp:sp modelId="{2DA40FB3-9970-4467-9F1B-E4348A1A0FCC}">
      <dsp:nvSpPr>
        <dsp:cNvPr id="0" name=""/>
        <dsp:cNvSpPr/>
      </dsp:nvSpPr>
      <dsp:spPr>
        <a:xfrm>
          <a:off x="4057629" y="828811"/>
          <a:ext cx="2279084" cy="2169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เครดิต </a:t>
          </a:r>
          <a:r>
            <a:rPr lang="en-US" sz="60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Cr.</a:t>
          </a:r>
          <a:endParaRPr lang="th-TH" sz="6000" kern="1200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(ลดลง)</a:t>
          </a:r>
        </a:p>
      </dsp:txBody>
      <dsp:txXfrm>
        <a:off x="4057629" y="828811"/>
        <a:ext cx="2279084" cy="2169848"/>
      </dsp:txXfrm>
    </dsp:sp>
    <dsp:sp modelId="{BB7682F4-E2FA-4A8A-8B4E-4129444FA58F}">
      <dsp:nvSpPr>
        <dsp:cNvPr id="0" name=""/>
        <dsp:cNvSpPr/>
      </dsp:nvSpPr>
      <dsp:spPr>
        <a:xfrm>
          <a:off x="929026" y="24590"/>
          <a:ext cx="959020" cy="959020"/>
        </a:xfrm>
        <a:prstGeom prst="plus">
          <a:avLst>
            <a:gd name="adj" fmla="val 3281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9E3BE87C-D277-436D-888D-7D47AEE791AC}">
      <dsp:nvSpPr>
        <dsp:cNvPr id="0" name=""/>
        <dsp:cNvSpPr/>
      </dsp:nvSpPr>
      <dsp:spPr>
        <a:xfrm>
          <a:off x="5930411" y="390000"/>
          <a:ext cx="902607" cy="309315"/>
        </a:xfrm>
        <a:prstGeom prst="rect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1BF2FAA8-A32B-4BCA-AE9A-E32335C4EA57}">
      <dsp:nvSpPr>
        <dsp:cNvPr id="0" name=""/>
        <dsp:cNvSpPr/>
      </dsp:nvSpPr>
      <dsp:spPr>
        <a:xfrm>
          <a:off x="3890707" y="833450"/>
          <a:ext cx="564" cy="2072414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21438-BF68-42D8-86DB-0604489B30E8}">
      <dsp:nvSpPr>
        <dsp:cNvPr id="0" name=""/>
        <dsp:cNvSpPr/>
      </dsp:nvSpPr>
      <dsp:spPr>
        <a:xfrm>
          <a:off x="1170119" y="479805"/>
          <a:ext cx="4424934" cy="2286779"/>
        </a:xfrm>
        <a:prstGeom prst="rect">
          <a:avLst/>
        </a:prstGeom>
        <a:gradFill flip="none" rotWithShape="0">
          <a:gsLst>
            <a:gs pos="0">
              <a:schemeClr val="accent2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2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E5E99-CE1D-4803-B191-37958CA8C0FB}">
      <dsp:nvSpPr>
        <dsp:cNvPr id="0" name=""/>
        <dsp:cNvSpPr/>
      </dsp:nvSpPr>
      <dsp:spPr>
        <a:xfrm>
          <a:off x="1302358" y="747246"/>
          <a:ext cx="2054797" cy="1956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เดบิต </a:t>
          </a:r>
          <a:r>
            <a:rPr lang="en-US" sz="54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Dr.</a:t>
          </a:r>
          <a:endParaRPr lang="th-TH" sz="5400" kern="1200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(ลดลง)</a:t>
          </a:r>
        </a:p>
      </dsp:txBody>
      <dsp:txXfrm>
        <a:off x="1302358" y="747246"/>
        <a:ext cx="2054797" cy="1956311"/>
      </dsp:txXfrm>
    </dsp:sp>
    <dsp:sp modelId="{2DA40FB3-9970-4467-9F1B-E4348A1A0FCC}">
      <dsp:nvSpPr>
        <dsp:cNvPr id="0" name=""/>
        <dsp:cNvSpPr/>
      </dsp:nvSpPr>
      <dsp:spPr>
        <a:xfrm>
          <a:off x="3533081" y="747246"/>
          <a:ext cx="2054797" cy="1956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เครดิต </a:t>
          </a:r>
          <a:r>
            <a:rPr lang="en-US" sz="54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Cr.</a:t>
          </a:r>
          <a:endParaRPr lang="th-TH" sz="5400" kern="1200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(เพิ่มขึ้น)</a:t>
          </a:r>
        </a:p>
      </dsp:txBody>
      <dsp:txXfrm>
        <a:off x="3533081" y="747246"/>
        <a:ext cx="2054797" cy="1956311"/>
      </dsp:txXfrm>
    </dsp:sp>
    <dsp:sp modelId="{BB7682F4-E2FA-4A8A-8B4E-4129444FA58F}">
      <dsp:nvSpPr>
        <dsp:cNvPr id="0" name=""/>
        <dsp:cNvSpPr/>
      </dsp:nvSpPr>
      <dsp:spPr>
        <a:xfrm>
          <a:off x="5321204" y="0"/>
          <a:ext cx="864642" cy="864642"/>
        </a:xfrm>
        <a:prstGeom prst="plus">
          <a:avLst>
            <a:gd name="adj" fmla="val 32810"/>
          </a:avLst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9E3BE87C-D277-436D-888D-7D47AEE791AC}">
      <dsp:nvSpPr>
        <dsp:cNvPr id="0" name=""/>
        <dsp:cNvSpPr/>
      </dsp:nvSpPr>
      <dsp:spPr>
        <a:xfrm>
          <a:off x="646849" y="300371"/>
          <a:ext cx="813781" cy="278875"/>
        </a:xfrm>
        <a:prstGeom prst="rect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1BF2FAA8-A32B-4BCA-AE9A-E32335C4EA57}">
      <dsp:nvSpPr>
        <dsp:cNvPr id="0" name=""/>
        <dsp:cNvSpPr/>
      </dsp:nvSpPr>
      <dsp:spPr>
        <a:xfrm>
          <a:off x="3382586" y="751430"/>
          <a:ext cx="508" cy="1868465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21438-BF68-42D8-86DB-0604489B30E8}">
      <dsp:nvSpPr>
        <dsp:cNvPr id="0" name=""/>
        <dsp:cNvSpPr/>
      </dsp:nvSpPr>
      <dsp:spPr>
        <a:xfrm>
          <a:off x="1607097" y="441931"/>
          <a:ext cx="4075647" cy="2106270"/>
        </a:xfrm>
        <a:prstGeom prst="rect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E5E99-CE1D-4803-B191-37958CA8C0FB}">
      <dsp:nvSpPr>
        <dsp:cNvPr id="0" name=""/>
        <dsp:cNvSpPr/>
      </dsp:nvSpPr>
      <dsp:spPr>
        <a:xfrm>
          <a:off x="1728898" y="688262"/>
          <a:ext cx="1892599" cy="180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93345" rIns="93345" bIns="93345" numCol="1" spcCol="1270" anchor="t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9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เดบิต </a:t>
          </a:r>
          <a:r>
            <a:rPr lang="en-US" sz="49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Dr.</a:t>
          </a:r>
          <a:endParaRPr lang="th-TH" sz="4900" kern="1200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9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(ลดลง)</a:t>
          </a:r>
        </a:p>
      </dsp:txBody>
      <dsp:txXfrm>
        <a:off x="1728898" y="688262"/>
        <a:ext cx="1892599" cy="1801888"/>
      </dsp:txXfrm>
    </dsp:sp>
    <dsp:sp modelId="{2DA40FB3-9970-4467-9F1B-E4348A1A0FCC}">
      <dsp:nvSpPr>
        <dsp:cNvPr id="0" name=""/>
        <dsp:cNvSpPr/>
      </dsp:nvSpPr>
      <dsp:spPr>
        <a:xfrm>
          <a:off x="3783537" y="688262"/>
          <a:ext cx="1892599" cy="180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93345" rIns="93345" bIns="93345" numCol="1" spcCol="1270" anchor="t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9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เครดิต </a:t>
          </a:r>
          <a:r>
            <a:rPr lang="en-US" sz="49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Cr.</a:t>
          </a:r>
          <a:endParaRPr lang="th-TH" sz="4900" kern="1200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9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(เพิ่มขึ้น)</a:t>
          </a:r>
        </a:p>
      </dsp:txBody>
      <dsp:txXfrm>
        <a:off x="3783537" y="688262"/>
        <a:ext cx="1892599" cy="1801888"/>
      </dsp:txXfrm>
    </dsp:sp>
    <dsp:sp modelId="{BB7682F4-E2FA-4A8A-8B4E-4129444FA58F}">
      <dsp:nvSpPr>
        <dsp:cNvPr id="0" name=""/>
        <dsp:cNvSpPr/>
      </dsp:nvSpPr>
      <dsp:spPr>
        <a:xfrm>
          <a:off x="5886973" y="28432"/>
          <a:ext cx="796390" cy="796390"/>
        </a:xfrm>
        <a:prstGeom prst="plus">
          <a:avLst>
            <a:gd name="adj" fmla="val 32810"/>
          </a:avLst>
        </a:prstGeom>
        <a:gradFill flip="none" rotWithShape="0">
          <a:gsLst>
            <a:gs pos="0">
              <a:schemeClr val="accent1">
                <a:lumMod val="75000"/>
                <a:tint val="66000"/>
                <a:satMod val="160000"/>
              </a:schemeClr>
            </a:gs>
            <a:gs pos="50000">
              <a:schemeClr val="accent1">
                <a:lumMod val="75000"/>
                <a:tint val="44500"/>
                <a:satMod val="160000"/>
              </a:schemeClr>
            </a:gs>
            <a:gs pos="100000">
              <a:schemeClr val="accent1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9E3BE87C-D277-436D-888D-7D47AEE791AC}">
      <dsp:nvSpPr>
        <dsp:cNvPr id="0" name=""/>
        <dsp:cNvSpPr/>
      </dsp:nvSpPr>
      <dsp:spPr>
        <a:xfrm>
          <a:off x="1125133" y="276661"/>
          <a:ext cx="749544" cy="256862"/>
        </a:xfrm>
        <a:prstGeom prst="rect">
          <a:avLst/>
        </a:prstGeom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1BF2FAA8-A32B-4BCA-AE9A-E32335C4EA57}">
      <dsp:nvSpPr>
        <dsp:cNvPr id="0" name=""/>
        <dsp:cNvSpPr/>
      </dsp:nvSpPr>
      <dsp:spPr>
        <a:xfrm>
          <a:off x="3644921" y="692115"/>
          <a:ext cx="468" cy="1720976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21438-BF68-42D8-86DB-0604489B30E8}">
      <dsp:nvSpPr>
        <dsp:cNvPr id="0" name=""/>
        <dsp:cNvSpPr/>
      </dsp:nvSpPr>
      <dsp:spPr>
        <a:xfrm>
          <a:off x="1654344" y="468595"/>
          <a:ext cx="4321550" cy="2233351"/>
        </a:xfrm>
        <a:prstGeom prst="rect">
          <a:avLst/>
        </a:prstGeom>
        <a:gradFill flip="none" rotWithShape="0">
          <a:gsLst>
            <a:gs pos="0">
              <a:srgbClr val="FF3399">
                <a:tint val="66000"/>
                <a:satMod val="160000"/>
              </a:srgbClr>
            </a:gs>
            <a:gs pos="50000">
              <a:srgbClr val="FF3399">
                <a:tint val="44500"/>
                <a:satMod val="160000"/>
              </a:srgbClr>
            </a:gs>
            <a:gs pos="100000">
              <a:srgbClr val="FF3399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E5E99-CE1D-4803-B191-37958CA8C0FB}">
      <dsp:nvSpPr>
        <dsp:cNvPr id="0" name=""/>
        <dsp:cNvSpPr/>
      </dsp:nvSpPr>
      <dsp:spPr>
        <a:xfrm>
          <a:off x="1783494" y="729788"/>
          <a:ext cx="2006789" cy="1910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2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เดบิต </a:t>
          </a:r>
          <a:r>
            <a:rPr lang="en-US" sz="52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Dr.</a:t>
          </a:r>
          <a:endParaRPr lang="th-TH" sz="5200" kern="1200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2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(ลดลง)</a:t>
          </a:r>
        </a:p>
      </dsp:txBody>
      <dsp:txXfrm>
        <a:off x="1783494" y="729788"/>
        <a:ext cx="2006789" cy="1910604"/>
      </dsp:txXfrm>
    </dsp:sp>
    <dsp:sp modelId="{2DA40FB3-9970-4467-9F1B-E4348A1A0FCC}">
      <dsp:nvSpPr>
        <dsp:cNvPr id="0" name=""/>
        <dsp:cNvSpPr/>
      </dsp:nvSpPr>
      <dsp:spPr>
        <a:xfrm>
          <a:off x="3962099" y="729788"/>
          <a:ext cx="2006789" cy="1910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2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เครดิต </a:t>
          </a:r>
          <a:r>
            <a:rPr lang="en-US" sz="52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Cr.</a:t>
          </a:r>
          <a:endParaRPr lang="th-TH" sz="5200" kern="1200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2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(เพิ่มขึ้น)</a:t>
          </a:r>
        </a:p>
      </dsp:txBody>
      <dsp:txXfrm>
        <a:off x="3962099" y="729788"/>
        <a:ext cx="2006789" cy="1910604"/>
      </dsp:txXfrm>
    </dsp:sp>
    <dsp:sp modelId="{BB7682F4-E2FA-4A8A-8B4E-4129444FA58F}">
      <dsp:nvSpPr>
        <dsp:cNvPr id="0" name=""/>
        <dsp:cNvSpPr/>
      </dsp:nvSpPr>
      <dsp:spPr>
        <a:xfrm>
          <a:off x="5708445" y="0"/>
          <a:ext cx="844440" cy="844440"/>
        </a:xfrm>
        <a:prstGeom prst="plus">
          <a:avLst>
            <a:gd name="adj" fmla="val 32810"/>
          </a:avLst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9E3BE87C-D277-436D-888D-7D47AEE791AC}">
      <dsp:nvSpPr>
        <dsp:cNvPr id="0" name=""/>
        <dsp:cNvSpPr/>
      </dsp:nvSpPr>
      <dsp:spPr>
        <a:xfrm>
          <a:off x="1143300" y="293353"/>
          <a:ext cx="794767" cy="272359"/>
        </a:xfrm>
        <a:prstGeom prst="rect">
          <a:avLst/>
        </a:prstGeom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1BF2FAA8-A32B-4BCA-AE9A-E32335C4EA57}">
      <dsp:nvSpPr>
        <dsp:cNvPr id="0" name=""/>
        <dsp:cNvSpPr/>
      </dsp:nvSpPr>
      <dsp:spPr>
        <a:xfrm>
          <a:off x="3815119" y="733873"/>
          <a:ext cx="496" cy="1824811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21438-BF68-42D8-86DB-0604489B30E8}">
      <dsp:nvSpPr>
        <dsp:cNvPr id="0" name=""/>
        <dsp:cNvSpPr/>
      </dsp:nvSpPr>
      <dsp:spPr>
        <a:xfrm>
          <a:off x="1748290" y="447953"/>
          <a:ext cx="4131185" cy="2134971"/>
        </a:xfrm>
        <a:prstGeom prst="rect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E5E99-CE1D-4803-B191-37958CA8C0FB}">
      <dsp:nvSpPr>
        <dsp:cNvPr id="0" name=""/>
        <dsp:cNvSpPr/>
      </dsp:nvSpPr>
      <dsp:spPr>
        <a:xfrm>
          <a:off x="1871751" y="697641"/>
          <a:ext cx="1918389" cy="1826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0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เดบิต </a:t>
          </a:r>
          <a:r>
            <a:rPr lang="en-US" sz="50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Dr.</a:t>
          </a:r>
          <a:endParaRPr lang="th-TH" sz="5000" kern="1200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0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(เพิ่มขึ้น)</a:t>
          </a:r>
        </a:p>
      </dsp:txBody>
      <dsp:txXfrm>
        <a:off x="1871751" y="697641"/>
        <a:ext cx="1918389" cy="1826442"/>
      </dsp:txXfrm>
    </dsp:sp>
    <dsp:sp modelId="{2DA40FB3-9970-4467-9F1B-E4348A1A0FCC}">
      <dsp:nvSpPr>
        <dsp:cNvPr id="0" name=""/>
        <dsp:cNvSpPr/>
      </dsp:nvSpPr>
      <dsp:spPr>
        <a:xfrm>
          <a:off x="3954388" y="697641"/>
          <a:ext cx="1918389" cy="1826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0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เครดิต </a:t>
          </a:r>
          <a:r>
            <a:rPr lang="en-US" sz="50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Cr.</a:t>
          </a:r>
          <a:endParaRPr lang="th-TH" sz="5000" kern="1200" dirty="0">
            <a:latin typeface="Aksaramatee" panose="020B0500000000020004" pitchFamily="34" charset="-34"/>
            <a:cs typeface="Aksaramatee" panose="020B0500000000020004" pitchFamily="34" charset="-34"/>
          </a:endParaRPr>
        </a:p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000" kern="1200" dirty="0">
              <a:latin typeface="Aksaramatee" panose="020B0500000000020004" pitchFamily="34" charset="-34"/>
              <a:cs typeface="Aksaramatee" panose="020B0500000000020004" pitchFamily="34" charset="-34"/>
            </a:rPr>
            <a:t>(ลดลง)</a:t>
          </a:r>
        </a:p>
      </dsp:txBody>
      <dsp:txXfrm>
        <a:off x="3954388" y="697641"/>
        <a:ext cx="1918389" cy="1826442"/>
      </dsp:txXfrm>
    </dsp:sp>
    <dsp:sp modelId="{BB7682F4-E2FA-4A8A-8B4E-4129444FA58F}">
      <dsp:nvSpPr>
        <dsp:cNvPr id="0" name=""/>
        <dsp:cNvSpPr/>
      </dsp:nvSpPr>
      <dsp:spPr>
        <a:xfrm>
          <a:off x="896090" y="0"/>
          <a:ext cx="807243" cy="807243"/>
        </a:xfrm>
        <a:prstGeom prst="plus">
          <a:avLst>
            <a:gd name="adj" fmla="val 32810"/>
          </a:avLst>
        </a:prstGeom>
        <a:solidFill>
          <a:srgbClr val="F0EE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9E3BE87C-D277-436D-888D-7D47AEE791AC}">
      <dsp:nvSpPr>
        <dsp:cNvPr id="0" name=""/>
        <dsp:cNvSpPr/>
      </dsp:nvSpPr>
      <dsp:spPr>
        <a:xfrm>
          <a:off x="5866256" y="74596"/>
          <a:ext cx="759758" cy="260362"/>
        </a:xfrm>
        <a:prstGeom prst="rect">
          <a:avLst/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1BF2FAA8-A32B-4BCA-AE9A-E32335C4EA57}">
      <dsp:nvSpPr>
        <dsp:cNvPr id="0" name=""/>
        <dsp:cNvSpPr/>
      </dsp:nvSpPr>
      <dsp:spPr>
        <a:xfrm>
          <a:off x="3813883" y="701546"/>
          <a:ext cx="474" cy="1744428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  <inkml:channelProperty channel="T" name="resolution" value="1" units="1/dev"/>
        </inkml:channelProperties>
      </inkml:inkSource>
      <inkml:timestamp xml:id="ts0" timeString="2023-11-26T09:21:21.6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120 0 39 0,'0'0'74'0,"0"0"-15"0,0 0-2 16,0 0-8-16,0 0 12 0,0 0-11 0,0 0 1 15,0 0-4-15,0 0-1 0,0 0 1 0,0 0-5 16,0 0 2-16,0 0-21 0,0 0 16 0,0 0-16 15,0 0 11-15,0 0-13 0,0 0 10 0,0 0-19 16,0 0 2-16,0 0 1 0,0 0-4 0,0 0-5 16,0 0 13-16,0 0-20 0,0 0 14 0,0 0 0 15,0 0-16-15,0 0 12 0,0 0-8 0,0 0 10 0,0 0-2 16,0 0-2-16,0 0 1 0,0 0-14 0,0 0 10 15,0 0-2-15,0 0-2 0,0 0 4 16,0 0-7-16,0 0 2 0,0 0 8 0,0 0-8 16,0 0 1-16,0 0 3 0,0 0-3 0,0 0-3 0,0 0-12 15,0 0 16-15,0 0 4 0,0 0-7 0,0 0 4 16,0 0 4-16,0 0-9 0,0 0 0 0,0 0 1 15,0 0 2-15,0 0 6 0,0 0 2 16,0 0-2-16,0 0-2 0,0 0-5 0,0 0-1 0,0 0 8 16,0 0-4-16,0 0-1 0,0 0-2 0,0 0 4 15,0 0 1-15,0 0-5 0,0 0-11 0,0 0 16 16,0 0 4-16,0 0-13 0,0 0 7 0,0 0 4 15,0 0-6-15,0 0-3 0,0 0-2 0,0 0 7 16,0 0-7-16,0 0 5 0,0 0-1 0,0 0 2 16,0 0-1-16,0 0-4 0,0 0 8 0,0 0 1 15,0 0-10-15,0 0 5 0,0 0 0 0,0 0 6 16,0 0-3-16,0 0-7 0,0 0 4 15,0 0 7-15,0 0-10 0,0 0 8 0,0 0-10 0,0 0 4 16,0 0-2-16,0 0 0 0,0 0 1 0,0 0 1 16,0 0-2-16,0 0 1 0,0 0-1 0,0 0-1 15,0 0 4-15,0 0 3 0,0 0-2 0,0 0-4 0,0 0 6 16,0 0-9-16,0 0 3 0,0 0-4 0,0 0 2 15,0 0 2-15,0 0 11 0,0 0-8 16,0 0-11-16,0 0 5 0,0 0-3 0,-78 45-21 0,78-45 1 16,0 0-10-16,0 0 0 0,-42 73-5 0,42-73-13 15,0 0-60-15,0 0-130 0,0 0 55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  <inkml:channelProperty channel="T" name="resolution" value="1" units="1/dev"/>
        </inkml:channelProperties>
      </inkml:inkSource>
      <inkml:timestamp xml:id="ts0" timeString="2023-11-27T02:35:32.5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123 49 41 0,'0'0'86'0,"0"0"-11"0,0 0-15 16,-45 51-9-16,45-51 7 0,0 0-7 0,0 0-13 0,0 0 7 15,0 0-6-15,0 0 5 0,0 0-7 16,0 0-4-16,0 0-7 0,0 0 2 0,0 0-3 0,-25-204 4 16,25 204-7-16,0 0-7 0,0 0-4 0,0 0 1 15,0 0-6-15,0 0 5 0,0 0-2 0,0 0-12 16,0 0-6-16,0 0-3 0,0 0-5 0,0 0 0 15,0 0 9-15,0 0-12 0,0 0 2 16,0 0-5-16,0 0-1 0,0 0-14 0,0 0-17 0,0 0-44 16,0 0-111-16,-53 204 44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3-11-27T02:35:32.5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  <inkml:channelProperty channel="T" name="resolution" value="1" units="1/dev"/>
        </inkml:channelProperties>
      </inkml:inkSource>
      <inkml:timestamp xml:id="ts0" timeString="2023-11-27T02:38:06.6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1930 3281 9 0,'0'0'14'0,"0"0"-3"0,0 0 7 15,0 0-1-15,0 0 1 0,0 0 5 16,0 0 5-16,0 0-3 0,0 0 1 0,0 0-13 15,34-31 13-15,-26 18-4 0,-8 13-9 0,18-17 3 0,-5 17-11 16,-2-22 11-16,3 17-6 0,-2 1-3 0,3-13 2 16,-1 17-10-16,1-14-1 0,1 10-1 0,-2 4-4 15,1 0-4-15,1 0 8 0,-2 0-25 16,0 0 9-16,-1 4-23 0,1-4-46 0,-1 0 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598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3887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f8ab93e912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f8ab93e912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915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0543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448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5746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9870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9803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793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8754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88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009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4359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002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6796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2645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7772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01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2_Juana_Template_SlidesMania_1">
  <p:cSld name="0082_Juana_Template_SlidesMania_1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1" y="6259301"/>
            <a:ext cx="12192000" cy="59869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oogle Shape;8;p2"/>
          <p:cNvGrpSpPr/>
          <p:nvPr/>
        </p:nvGrpSpPr>
        <p:grpSpPr>
          <a:xfrm>
            <a:off x="2516453" y="4873938"/>
            <a:ext cx="2101936" cy="1691844"/>
            <a:chOff x="866719" y="816175"/>
            <a:chExt cx="2101936" cy="1691844"/>
          </a:xfrm>
        </p:grpSpPr>
        <p:sp>
          <p:nvSpPr>
            <p:cNvPr id="9" name="Google Shape;9;p2"/>
            <p:cNvSpPr/>
            <p:nvPr/>
          </p:nvSpPr>
          <p:spPr>
            <a:xfrm rot="-667188" flipH="1">
              <a:off x="1014839" y="980786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E4AB4E"/>
            </a:solidFill>
            <a:ln w="12700" cap="flat" cmpd="sng">
              <a:solidFill>
                <a:srgbClr val="E4AB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2"/>
            <p:cNvSpPr/>
            <p:nvPr/>
          </p:nvSpPr>
          <p:spPr>
            <a:xfrm rot="667188">
              <a:off x="1152855" y="1235845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 rot="-667188" flipH="1">
              <a:off x="2413605" y="1228970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465979" y="1756109"/>
              <a:ext cx="937406" cy="436002"/>
            </a:xfrm>
            <a:custGeom>
              <a:avLst/>
              <a:gdLst/>
              <a:ahLst/>
              <a:cxnLst/>
              <a:rect l="l" t="t" r="r" b="b"/>
              <a:pathLst>
                <a:path w="937406" h="436002" extrusionOk="0">
                  <a:moveTo>
                    <a:pt x="469085" y="0"/>
                  </a:moveTo>
                  <a:lnTo>
                    <a:pt x="473468" y="11451"/>
                  </a:lnTo>
                  <a:cubicBezTo>
                    <a:pt x="556882" y="171398"/>
                    <a:pt x="696229" y="307487"/>
                    <a:pt x="871621" y="403589"/>
                  </a:cubicBezTo>
                  <a:lnTo>
                    <a:pt x="937406" y="436002"/>
                  </a:lnTo>
                  <a:lnTo>
                    <a:pt x="0" y="436002"/>
                  </a:lnTo>
                  <a:lnTo>
                    <a:pt x="65785" y="403589"/>
                  </a:lnTo>
                  <a:cubicBezTo>
                    <a:pt x="211945" y="323504"/>
                    <a:pt x="333073" y="215650"/>
                    <a:pt x="417662" y="89361"/>
                  </a:cubicBezTo>
                  <a:close/>
                </a:path>
              </a:pathLst>
            </a:custGeom>
            <a:solidFill>
              <a:srgbClr val="F0E7B4"/>
            </a:solidFill>
            <a:ln w="12700" cap="flat" cmpd="sng">
              <a:solidFill>
                <a:srgbClr val="F0E7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69296" y="1721005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79415" y="1721005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30627" y="1954446"/>
              <a:ext cx="204995" cy="162000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" name="Google Shape;16;p2"/>
            <p:cNvCxnSpPr>
              <a:stCxn id="15" idx="2"/>
            </p:cNvCxnSpPr>
            <p:nvPr/>
          </p:nvCxnSpPr>
          <p:spPr>
            <a:xfrm>
              <a:off x="1929040" y="2116430"/>
              <a:ext cx="4200" cy="75600"/>
            </a:xfrm>
            <a:prstGeom prst="straightConnector1">
              <a:avLst/>
            </a:prstGeom>
            <a:noFill/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" name="Google Shape;17;p2"/>
            <p:cNvSpPr/>
            <p:nvPr/>
          </p:nvSpPr>
          <p:spPr>
            <a:xfrm>
              <a:off x="2433826" y="2080463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F0E7B4"/>
            </a:solidFill>
            <a:ln w="12700" cap="flat" cmpd="sng">
              <a:solidFill>
                <a:srgbClr val="F0E7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55177" y="2051516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F0E7B4"/>
            </a:solidFill>
            <a:ln w="12700" cap="flat" cmpd="sng">
              <a:solidFill>
                <a:srgbClr val="F0E7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Google Shape;19;p2"/>
            <p:cNvCxnSpPr/>
            <p:nvPr/>
          </p:nvCxnSpPr>
          <p:spPr>
            <a:xfrm rot="10800000" flipH="1">
              <a:off x="2586590" y="1840818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10800000" flipH="1">
              <a:off x="2738990" y="2077351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10800000">
              <a:off x="866719" y="1800526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10800000">
              <a:off x="930630" y="2037059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3" name="Google Shape;23;p2"/>
          <p:cNvGrpSpPr/>
          <p:nvPr/>
        </p:nvGrpSpPr>
        <p:grpSpPr>
          <a:xfrm>
            <a:off x="4927083" y="4875615"/>
            <a:ext cx="2101936" cy="1691844"/>
            <a:chOff x="-42087" y="1544333"/>
            <a:chExt cx="2101936" cy="1691844"/>
          </a:xfrm>
        </p:grpSpPr>
        <p:sp>
          <p:nvSpPr>
            <p:cNvPr id="24" name="Google Shape;24;p2"/>
            <p:cNvSpPr/>
            <p:nvPr/>
          </p:nvSpPr>
          <p:spPr>
            <a:xfrm rot="-667188" flipH="1">
              <a:off x="106033" y="1708944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9A9B93"/>
            </a:solidFill>
            <a:ln w="12700" cap="flat" cmpd="sng">
              <a:solidFill>
                <a:srgbClr val="9A9B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rot="667188">
              <a:off x="244049" y="1964003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F9384"/>
            </a:solidFill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667188" flipH="1">
              <a:off x="1504799" y="1957128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F9384"/>
            </a:solidFill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57173" y="2484267"/>
              <a:ext cx="937406" cy="436002"/>
            </a:xfrm>
            <a:custGeom>
              <a:avLst/>
              <a:gdLst/>
              <a:ahLst/>
              <a:cxnLst/>
              <a:rect l="l" t="t" r="r" b="b"/>
              <a:pathLst>
                <a:path w="937406" h="436002" extrusionOk="0">
                  <a:moveTo>
                    <a:pt x="469085" y="0"/>
                  </a:moveTo>
                  <a:lnTo>
                    <a:pt x="473468" y="11451"/>
                  </a:lnTo>
                  <a:cubicBezTo>
                    <a:pt x="556882" y="171398"/>
                    <a:pt x="696229" y="307487"/>
                    <a:pt x="871621" y="403589"/>
                  </a:cubicBezTo>
                  <a:lnTo>
                    <a:pt x="937406" y="436002"/>
                  </a:lnTo>
                  <a:lnTo>
                    <a:pt x="0" y="436002"/>
                  </a:lnTo>
                  <a:lnTo>
                    <a:pt x="65785" y="403589"/>
                  </a:lnTo>
                  <a:cubicBezTo>
                    <a:pt x="211945" y="323504"/>
                    <a:pt x="333073" y="215650"/>
                    <a:pt x="417662" y="89361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60490" y="2449163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270609" y="2449163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21821" y="2682604"/>
              <a:ext cx="204995" cy="162000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" name="Google Shape;31;p2"/>
            <p:cNvCxnSpPr>
              <a:stCxn id="30" idx="2"/>
            </p:cNvCxnSpPr>
            <p:nvPr/>
          </p:nvCxnSpPr>
          <p:spPr>
            <a:xfrm>
              <a:off x="1020234" y="2844588"/>
              <a:ext cx="4200" cy="75600"/>
            </a:xfrm>
            <a:prstGeom prst="straightConnector1">
              <a:avLst/>
            </a:prstGeom>
            <a:noFill/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2" name="Google Shape;32;p2"/>
            <p:cNvSpPr/>
            <p:nvPr/>
          </p:nvSpPr>
          <p:spPr>
            <a:xfrm>
              <a:off x="1525020" y="2808621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46371" y="2779674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" name="Google Shape;34;p2"/>
            <p:cNvCxnSpPr/>
            <p:nvPr/>
          </p:nvCxnSpPr>
          <p:spPr>
            <a:xfrm rot="10800000" flipH="1">
              <a:off x="1677784" y="2568976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 flipH="1">
              <a:off x="1830184" y="2805509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42087" y="2528684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21824" y="2765217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" name="Google Shape;38;p2"/>
            <p:cNvSpPr/>
            <p:nvPr/>
          </p:nvSpPr>
          <p:spPr>
            <a:xfrm>
              <a:off x="795019" y="1944020"/>
              <a:ext cx="475590" cy="435796"/>
            </a:xfrm>
            <a:custGeom>
              <a:avLst/>
              <a:gdLst/>
              <a:ahLst/>
              <a:cxnLst/>
              <a:rect l="l" t="t" r="r" b="b"/>
              <a:pathLst>
                <a:path w="650738" h="435796" extrusionOk="0">
                  <a:moveTo>
                    <a:pt x="166509" y="15433"/>
                  </a:moveTo>
                  <a:lnTo>
                    <a:pt x="160984" y="77658"/>
                  </a:lnTo>
                  <a:cubicBezTo>
                    <a:pt x="143759" y="233520"/>
                    <a:pt x="114590" y="335995"/>
                    <a:pt x="81505" y="335995"/>
                  </a:cubicBezTo>
                  <a:cubicBezTo>
                    <a:pt x="48421" y="335995"/>
                    <a:pt x="19251" y="233520"/>
                    <a:pt x="2027" y="77658"/>
                  </a:cubicBezTo>
                  <a:lnTo>
                    <a:pt x="0" y="54829"/>
                  </a:lnTo>
                  <a:lnTo>
                    <a:pt x="102604" y="25953"/>
                  </a:lnTo>
                  <a:close/>
                  <a:moveTo>
                    <a:pt x="482769" y="8813"/>
                  </a:moveTo>
                  <a:lnTo>
                    <a:pt x="485994" y="9016"/>
                  </a:lnTo>
                  <a:cubicBezTo>
                    <a:pt x="532428" y="14941"/>
                    <a:pt x="577489" y="23698"/>
                    <a:pt x="620813" y="35029"/>
                  </a:cubicBezTo>
                  <a:lnTo>
                    <a:pt x="650738" y="45001"/>
                  </a:lnTo>
                  <a:lnTo>
                    <a:pt x="647839" y="77658"/>
                  </a:lnTo>
                  <a:cubicBezTo>
                    <a:pt x="630614" y="233520"/>
                    <a:pt x="601445" y="335995"/>
                    <a:pt x="568360" y="335995"/>
                  </a:cubicBezTo>
                  <a:cubicBezTo>
                    <a:pt x="535276" y="335995"/>
                    <a:pt x="506106" y="233520"/>
                    <a:pt x="488882" y="77658"/>
                  </a:cubicBezTo>
                  <a:close/>
                  <a:moveTo>
                    <a:pt x="342932" y="0"/>
                  </a:moveTo>
                  <a:lnTo>
                    <a:pt x="416896" y="4662"/>
                  </a:lnTo>
                  <a:lnTo>
                    <a:pt x="413176" y="77928"/>
                  </a:lnTo>
                  <a:cubicBezTo>
                    <a:pt x="398625" y="288232"/>
                    <a:pt x="364561" y="435796"/>
                    <a:pt x="324860" y="435796"/>
                  </a:cubicBezTo>
                  <a:cubicBezTo>
                    <a:pt x="285159" y="435796"/>
                    <a:pt x="251095" y="288232"/>
                    <a:pt x="236545" y="77928"/>
                  </a:cubicBezTo>
                  <a:lnTo>
                    <a:pt x="232890" y="5947"/>
                  </a:lnTo>
                  <a:close/>
                </a:path>
              </a:pathLst>
            </a:cu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9947477" y="4932230"/>
            <a:ext cx="2101936" cy="1691844"/>
            <a:chOff x="2099255" y="-62804"/>
            <a:chExt cx="2101936" cy="1691844"/>
          </a:xfrm>
        </p:grpSpPr>
        <p:sp>
          <p:nvSpPr>
            <p:cNvPr id="40" name="Google Shape;40;p2"/>
            <p:cNvSpPr/>
            <p:nvPr/>
          </p:nvSpPr>
          <p:spPr>
            <a:xfrm rot="-667188" flipH="1">
              <a:off x="2247375" y="101807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11951" y="842026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063163" y="1075467"/>
              <a:ext cx="204995" cy="162000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" name="Google Shape;43;p2"/>
            <p:cNvCxnSpPr>
              <a:stCxn id="42" idx="2"/>
            </p:cNvCxnSpPr>
            <p:nvPr/>
          </p:nvCxnSpPr>
          <p:spPr>
            <a:xfrm>
              <a:off x="3161576" y="1237451"/>
              <a:ext cx="4200" cy="75600"/>
            </a:xfrm>
            <a:prstGeom prst="straightConnector1">
              <a:avLst/>
            </a:prstGeom>
            <a:noFill/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4" name="Google Shape;44;p2"/>
            <p:cNvSpPr/>
            <p:nvPr/>
          </p:nvSpPr>
          <p:spPr>
            <a:xfrm>
              <a:off x="3656530" y="1191652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287713" y="1172537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" name="Google Shape;46;p2"/>
            <p:cNvCxnSpPr/>
            <p:nvPr/>
          </p:nvCxnSpPr>
          <p:spPr>
            <a:xfrm rot="10800000" flipH="1">
              <a:off x="3819126" y="961839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10800000" flipH="1">
              <a:off x="3971526" y="1198372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8" name="Google Shape;48;p2"/>
            <p:cNvSpPr/>
            <p:nvPr/>
          </p:nvSpPr>
          <p:spPr>
            <a:xfrm rot="-667188" flipH="1">
              <a:off x="3464025" y="241415"/>
              <a:ext cx="591708" cy="633600"/>
            </a:xfrm>
            <a:custGeom>
              <a:avLst/>
              <a:gdLst/>
              <a:ahLst/>
              <a:cxnLst/>
              <a:rect l="l" t="t" r="r" b="b"/>
              <a:pathLst>
                <a:path w="591708" h="633600" extrusionOk="0">
                  <a:moveTo>
                    <a:pt x="198055" y="22878"/>
                  </a:moveTo>
                  <a:lnTo>
                    <a:pt x="533313" y="80349"/>
                  </a:lnTo>
                  <a:lnTo>
                    <a:pt x="591708" y="68584"/>
                  </a:lnTo>
                  <a:cubicBezTo>
                    <a:pt x="430092" y="162315"/>
                    <a:pt x="312105" y="292871"/>
                    <a:pt x="261838" y="434723"/>
                  </a:cubicBezTo>
                  <a:lnTo>
                    <a:pt x="254319" y="469012"/>
                  </a:lnTo>
                  <a:lnTo>
                    <a:pt x="236590" y="501793"/>
                  </a:lnTo>
                  <a:cubicBezTo>
                    <a:pt x="216143" y="540333"/>
                    <a:pt x="137358" y="675895"/>
                    <a:pt x="106542" y="620469"/>
                  </a:cubicBezTo>
                  <a:cubicBezTo>
                    <a:pt x="61228" y="428306"/>
                    <a:pt x="2505" y="455280"/>
                    <a:pt x="2505" y="254211"/>
                  </a:cubicBezTo>
                  <a:cubicBezTo>
                    <a:pt x="-5986" y="163924"/>
                    <a:pt x="7887" y="32416"/>
                    <a:pt x="32280" y="8023"/>
                  </a:cubicBezTo>
                  <a:cubicBezTo>
                    <a:pt x="56673" y="-16370"/>
                    <a:pt x="118435" y="22611"/>
                    <a:pt x="198055" y="22878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26120" y="360844"/>
              <a:ext cx="794856" cy="811685"/>
            </a:xfrm>
            <a:custGeom>
              <a:avLst/>
              <a:gdLst/>
              <a:ahLst/>
              <a:cxnLst/>
              <a:rect l="l" t="t" r="r" b="b"/>
              <a:pathLst>
                <a:path w="886878" h="804465" extrusionOk="0">
                  <a:moveTo>
                    <a:pt x="784932" y="0"/>
                  </a:moveTo>
                  <a:lnTo>
                    <a:pt x="791088" y="9187"/>
                  </a:lnTo>
                  <a:cubicBezTo>
                    <a:pt x="907762" y="217429"/>
                    <a:pt x="922858" y="442404"/>
                    <a:pt x="808627" y="605672"/>
                  </a:cubicBezTo>
                  <a:cubicBezTo>
                    <a:pt x="671549" y="801593"/>
                    <a:pt x="387170" y="853013"/>
                    <a:pt x="99259" y="758529"/>
                  </a:cubicBezTo>
                  <a:lnTo>
                    <a:pt x="0" y="717461"/>
                  </a:lnTo>
                  <a:lnTo>
                    <a:pt x="5421" y="645807"/>
                  </a:lnTo>
                  <a:cubicBezTo>
                    <a:pt x="18708" y="558850"/>
                    <a:pt x="51182" y="478207"/>
                    <a:pt x="98387" y="408334"/>
                  </a:cubicBezTo>
                  <a:lnTo>
                    <a:pt x="122105" y="379588"/>
                  </a:lnTo>
                  <a:lnTo>
                    <a:pt x="136096" y="347393"/>
                  </a:lnTo>
                  <a:cubicBezTo>
                    <a:pt x="243449" y="166100"/>
                    <a:pt x="476772" y="32132"/>
                    <a:pt x="757689" y="1473"/>
                  </a:cubicBezTo>
                  <a:close/>
                </a:path>
              </a:pathLst>
            </a:custGeom>
            <a:solidFill>
              <a:srgbClr val="F3AE48"/>
            </a:solidFill>
            <a:ln w="12700" cap="flat" cmpd="sng">
              <a:solidFill>
                <a:srgbClr val="F3AE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 rot="-667188" flipH="1">
              <a:off x="3636686" y="313330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8E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667188">
              <a:off x="2319255" y="269568"/>
              <a:ext cx="591708" cy="633600"/>
            </a:xfrm>
            <a:custGeom>
              <a:avLst/>
              <a:gdLst/>
              <a:ahLst/>
              <a:cxnLst/>
              <a:rect l="l" t="t" r="r" b="b"/>
              <a:pathLst>
                <a:path w="591708" h="633600" extrusionOk="0">
                  <a:moveTo>
                    <a:pt x="198055" y="22878"/>
                  </a:moveTo>
                  <a:lnTo>
                    <a:pt x="533313" y="80349"/>
                  </a:lnTo>
                  <a:lnTo>
                    <a:pt x="591708" y="68584"/>
                  </a:lnTo>
                  <a:cubicBezTo>
                    <a:pt x="430092" y="162315"/>
                    <a:pt x="312105" y="292871"/>
                    <a:pt x="261838" y="434723"/>
                  </a:cubicBezTo>
                  <a:lnTo>
                    <a:pt x="254319" y="469012"/>
                  </a:lnTo>
                  <a:lnTo>
                    <a:pt x="236590" y="501793"/>
                  </a:lnTo>
                  <a:cubicBezTo>
                    <a:pt x="216143" y="540333"/>
                    <a:pt x="137358" y="675895"/>
                    <a:pt x="106542" y="620469"/>
                  </a:cubicBezTo>
                  <a:cubicBezTo>
                    <a:pt x="61228" y="428306"/>
                    <a:pt x="2505" y="455280"/>
                    <a:pt x="2505" y="254211"/>
                  </a:cubicBezTo>
                  <a:cubicBezTo>
                    <a:pt x="-5986" y="163924"/>
                    <a:pt x="7887" y="32416"/>
                    <a:pt x="32280" y="8023"/>
                  </a:cubicBezTo>
                  <a:cubicBezTo>
                    <a:pt x="56673" y="-16370"/>
                    <a:pt x="118435" y="22611"/>
                    <a:pt x="198055" y="22878"/>
                  </a:cubicBezTo>
                  <a:close/>
                </a:path>
              </a:pathLst>
            </a:custGeom>
            <a:solidFill>
              <a:srgbClr val="F3AE48"/>
            </a:solidFill>
            <a:ln w="12700" cap="flat" cmpd="sng">
              <a:solidFill>
                <a:srgbClr val="F3AE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667188">
              <a:off x="2400955" y="358021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" name="Google Shape;53;p2"/>
            <p:cNvCxnSpPr/>
            <p:nvPr/>
          </p:nvCxnSpPr>
          <p:spPr>
            <a:xfrm rot="10800000">
              <a:off x="2099255" y="921547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" name="Google Shape;54;p2"/>
            <p:cNvCxnSpPr/>
            <p:nvPr/>
          </p:nvCxnSpPr>
          <p:spPr>
            <a:xfrm rot="10800000">
              <a:off x="2163166" y="1158080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5" name="Google Shape;55;p2"/>
            <p:cNvSpPr/>
            <p:nvPr/>
          </p:nvSpPr>
          <p:spPr>
            <a:xfrm>
              <a:off x="2801832" y="842026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rot="-1655801">
              <a:off x="3484538" y="279294"/>
              <a:ext cx="424597" cy="827991"/>
            </a:xfrm>
            <a:custGeom>
              <a:avLst/>
              <a:gdLst/>
              <a:ahLst/>
              <a:cxnLst/>
              <a:rect l="l" t="t" r="r" b="b"/>
              <a:pathLst>
                <a:path w="429921" h="793698" extrusionOk="0">
                  <a:moveTo>
                    <a:pt x="123280" y="0"/>
                  </a:moveTo>
                  <a:lnTo>
                    <a:pt x="162641" y="31329"/>
                  </a:lnTo>
                  <a:cubicBezTo>
                    <a:pt x="361517" y="211996"/>
                    <a:pt x="462066" y="445804"/>
                    <a:pt x="420762" y="646831"/>
                  </a:cubicBezTo>
                  <a:lnTo>
                    <a:pt x="404101" y="693715"/>
                  </a:lnTo>
                  <a:lnTo>
                    <a:pt x="404145" y="696523"/>
                  </a:lnTo>
                  <a:lnTo>
                    <a:pt x="386395" y="793698"/>
                  </a:lnTo>
                  <a:lnTo>
                    <a:pt x="356320" y="782038"/>
                  </a:lnTo>
                  <a:cubicBezTo>
                    <a:pt x="141342" y="678298"/>
                    <a:pt x="0" y="502616"/>
                    <a:pt x="0" y="303354"/>
                  </a:cubicBezTo>
                  <a:cubicBezTo>
                    <a:pt x="0" y="223649"/>
                    <a:pt x="22615" y="147717"/>
                    <a:pt x="63511" y="78654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33081" y="4863339"/>
            <a:ext cx="2101936" cy="1691844"/>
            <a:chOff x="6607932" y="2192100"/>
            <a:chExt cx="2101936" cy="1691844"/>
          </a:xfrm>
        </p:grpSpPr>
        <p:sp>
          <p:nvSpPr>
            <p:cNvPr id="58" name="Google Shape;58;p2"/>
            <p:cNvSpPr/>
            <p:nvPr/>
          </p:nvSpPr>
          <p:spPr>
            <a:xfrm rot="-667188" flipH="1">
              <a:off x="6756052" y="2356711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0628" y="3096930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571840" y="3330371"/>
              <a:ext cx="204995" cy="162000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1" name="Google Shape;61;p2"/>
            <p:cNvCxnSpPr>
              <a:stCxn id="60" idx="2"/>
            </p:cNvCxnSpPr>
            <p:nvPr/>
          </p:nvCxnSpPr>
          <p:spPr>
            <a:xfrm>
              <a:off x="7670253" y="3492355"/>
              <a:ext cx="4200" cy="75600"/>
            </a:xfrm>
            <a:prstGeom prst="straightConnector1">
              <a:avLst/>
            </a:prstGeom>
            <a:noFill/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2" name="Google Shape;62;p2"/>
            <p:cNvSpPr/>
            <p:nvPr/>
          </p:nvSpPr>
          <p:spPr>
            <a:xfrm>
              <a:off x="8175039" y="3456388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796390" y="3427441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Google Shape;64;p2"/>
            <p:cNvCxnSpPr/>
            <p:nvPr/>
          </p:nvCxnSpPr>
          <p:spPr>
            <a:xfrm rot="10800000" flipH="1">
              <a:off x="8327803" y="3216743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" name="Google Shape;65;p2"/>
            <p:cNvCxnSpPr/>
            <p:nvPr/>
          </p:nvCxnSpPr>
          <p:spPr>
            <a:xfrm rot="10800000" flipH="1">
              <a:off x="8480203" y="3453276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6" name="Google Shape;66;p2"/>
            <p:cNvSpPr/>
            <p:nvPr/>
          </p:nvSpPr>
          <p:spPr>
            <a:xfrm>
              <a:off x="6834797" y="2615748"/>
              <a:ext cx="794856" cy="811685"/>
            </a:xfrm>
            <a:custGeom>
              <a:avLst/>
              <a:gdLst/>
              <a:ahLst/>
              <a:cxnLst/>
              <a:rect l="l" t="t" r="r" b="b"/>
              <a:pathLst>
                <a:path w="886878" h="804465" extrusionOk="0">
                  <a:moveTo>
                    <a:pt x="784932" y="0"/>
                  </a:moveTo>
                  <a:lnTo>
                    <a:pt x="791088" y="9187"/>
                  </a:lnTo>
                  <a:cubicBezTo>
                    <a:pt x="907762" y="217429"/>
                    <a:pt x="922858" y="442404"/>
                    <a:pt x="808627" y="605672"/>
                  </a:cubicBezTo>
                  <a:cubicBezTo>
                    <a:pt x="671549" y="801593"/>
                    <a:pt x="387170" y="853013"/>
                    <a:pt x="99259" y="758529"/>
                  </a:cubicBezTo>
                  <a:lnTo>
                    <a:pt x="0" y="717461"/>
                  </a:lnTo>
                  <a:lnTo>
                    <a:pt x="5421" y="645807"/>
                  </a:lnTo>
                  <a:cubicBezTo>
                    <a:pt x="18708" y="558850"/>
                    <a:pt x="51182" y="478207"/>
                    <a:pt x="98387" y="408334"/>
                  </a:cubicBezTo>
                  <a:lnTo>
                    <a:pt x="122105" y="379588"/>
                  </a:lnTo>
                  <a:lnTo>
                    <a:pt x="136096" y="347393"/>
                  </a:lnTo>
                  <a:cubicBezTo>
                    <a:pt x="243449" y="166100"/>
                    <a:pt x="476772" y="32132"/>
                    <a:pt x="757689" y="1473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 rot="-667188" flipH="1">
              <a:off x="8145363" y="2578066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7E5B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 rot="667188">
              <a:off x="6827932" y="2524472"/>
              <a:ext cx="591708" cy="633600"/>
            </a:xfrm>
            <a:custGeom>
              <a:avLst/>
              <a:gdLst/>
              <a:ahLst/>
              <a:cxnLst/>
              <a:rect l="l" t="t" r="r" b="b"/>
              <a:pathLst>
                <a:path w="591708" h="633600" extrusionOk="0">
                  <a:moveTo>
                    <a:pt x="198055" y="22878"/>
                  </a:moveTo>
                  <a:lnTo>
                    <a:pt x="533313" y="80349"/>
                  </a:lnTo>
                  <a:lnTo>
                    <a:pt x="591708" y="68584"/>
                  </a:lnTo>
                  <a:cubicBezTo>
                    <a:pt x="430092" y="162315"/>
                    <a:pt x="312105" y="292871"/>
                    <a:pt x="261838" y="434723"/>
                  </a:cubicBezTo>
                  <a:lnTo>
                    <a:pt x="254319" y="469012"/>
                  </a:lnTo>
                  <a:lnTo>
                    <a:pt x="236590" y="501793"/>
                  </a:lnTo>
                  <a:cubicBezTo>
                    <a:pt x="216143" y="540333"/>
                    <a:pt x="137358" y="675895"/>
                    <a:pt x="106542" y="620469"/>
                  </a:cubicBezTo>
                  <a:cubicBezTo>
                    <a:pt x="61228" y="428306"/>
                    <a:pt x="2505" y="455280"/>
                    <a:pt x="2505" y="254211"/>
                  </a:cubicBezTo>
                  <a:cubicBezTo>
                    <a:pt x="-5986" y="163924"/>
                    <a:pt x="7887" y="32416"/>
                    <a:pt x="32280" y="8023"/>
                  </a:cubicBezTo>
                  <a:cubicBezTo>
                    <a:pt x="56673" y="-16370"/>
                    <a:pt x="118435" y="22611"/>
                    <a:pt x="198055" y="22878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 rot="667188">
              <a:off x="6909632" y="2612925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" name="Google Shape;70;p2"/>
            <p:cNvCxnSpPr/>
            <p:nvPr/>
          </p:nvCxnSpPr>
          <p:spPr>
            <a:xfrm rot="10800000">
              <a:off x="6607932" y="3176451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" name="Google Shape;71;p2"/>
            <p:cNvCxnSpPr/>
            <p:nvPr/>
          </p:nvCxnSpPr>
          <p:spPr>
            <a:xfrm rot="10800000">
              <a:off x="6671843" y="3412984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2" name="Google Shape;72;p2"/>
            <p:cNvSpPr/>
            <p:nvPr/>
          </p:nvSpPr>
          <p:spPr>
            <a:xfrm>
              <a:off x="7310509" y="3096930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7479862" y="4886314"/>
            <a:ext cx="2101936" cy="1691844"/>
            <a:chOff x="4564069" y="-62804"/>
            <a:chExt cx="2101936" cy="1691844"/>
          </a:xfrm>
        </p:grpSpPr>
        <p:sp>
          <p:nvSpPr>
            <p:cNvPr id="74" name="Google Shape;74;p2"/>
            <p:cNvSpPr/>
            <p:nvPr/>
          </p:nvSpPr>
          <p:spPr>
            <a:xfrm rot="-667188" flipH="1">
              <a:off x="4712189" y="101807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E4AB4E"/>
            </a:solidFill>
            <a:ln w="12700" cap="flat" cmpd="sng">
              <a:solidFill>
                <a:srgbClr val="E4AB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" name="Google Shape;75;p2"/>
            <p:cNvGrpSpPr/>
            <p:nvPr/>
          </p:nvGrpSpPr>
          <p:grpSpPr>
            <a:xfrm>
              <a:off x="4564069" y="320346"/>
              <a:ext cx="2101936" cy="1155147"/>
              <a:chOff x="4564069" y="320346"/>
              <a:chExt cx="2101936" cy="1155147"/>
            </a:xfrm>
          </p:grpSpPr>
          <p:sp>
            <p:nvSpPr>
              <p:cNvPr id="76" name="Google Shape;76;p2"/>
              <p:cNvSpPr/>
              <p:nvPr/>
            </p:nvSpPr>
            <p:spPr>
              <a:xfrm rot="667188">
                <a:off x="4850205" y="356866"/>
                <a:ext cx="345971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398667" h="456316" extrusionOk="0">
                    <a:moveTo>
                      <a:pt x="57277" y="16"/>
                    </a:moveTo>
                    <a:cubicBezTo>
                      <a:pt x="88670" y="701"/>
                      <a:pt x="138340" y="22678"/>
                      <a:pt x="198055" y="22878"/>
                    </a:cubicBezTo>
                    <a:lnTo>
                      <a:pt x="398667" y="57268"/>
                    </a:lnTo>
                    <a:lnTo>
                      <a:pt x="335090" y="91593"/>
                    </a:lnTo>
                    <a:cubicBezTo>
                      <a:pt x="209433" y="176498"/>
                      <a:pt x="121220" y="307872"/>
                      <a:pt x="90190" y="456316"/>
                    </a:cubicBezTo>
                    <a:lnTo>
                      <a:pt x="2505" y="254211"/>
                    </a:lnTo>
                    <a:cubicBezTo>
                      <a:pt x="-5986" y="163924"/>
                      <a:pt x="7887" y="32416"/>
                      <a:pt x="32280" y="8023"/>
                    </a:cubicBezTo>
                    <a:cubicBezTo>
                      <a:pt x="38378" y="1925"/>
                      <a:pt x="46812" y="-213"/>
                      <a:pt x="57277" y="16"/>
                    </a:cubicBezTo>
                    <a:close/>
                  </a:path>
                </a:pathLst>
              </a:custGeom>
              <a:solidFill>
                <a:srgbClr val="F0E7B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667188" flipH="1">
                <a:off x="6110955" y="349991"/>
                <a:ext cx="345971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398667" h="456316" extrusionOk="0">
                    <a:moveTo>
                      <a:pt x="57277" y="16"/>
                    </a:moveTo>
                    <a:cubicBezTo>
                      <a:pt x="88670" y="701"/>
                      <a:pt x="138340" y="22678"/>
                      <a:pt x="198055" y="22878"/>
                    </a:cubicBezTo>
                    <a:lnTo>
                      <a:pt x="398667" y="57268"/>
                    </a:lnTo>
                    <a:lnTo>
                      <a:pt x="335090" y="91593"/>
                    </a:lnTo>
                    <a:cubicBezTo>
                      <a:pt x="209433" y="176498"/>
                      <a:pt x="121220" y="307872"/>
                      <a:pt x="90190" y="456316"/>
                    </a:cubicBezTo>
                    <a:lnTo>
                      <a:pt x="2505" y="254211"/>
                    </a:lnTo>
                    <a:cubicBezTo>
                      <a:pt x="-5986" y="163924"/>
                      <a:pt x="7887" y="32416"/>
                      <a:pt x="32280" y="8023"/>
                    </a:cubicBezTo>
                    <a:cubicBezTo>
                      <a:pt x="38378" y="1925"/>
                      <a:pt x="46812" y="-213"/>
                      <a:pt x="57277" y="16"/>
                    </a:cubicBezTo>
                    <a:close/>
                  </a:path>
                </a:pathLst>
              </a:custGeom>
              <a:solidFill>
                <a:srgbClr val="F0E7B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163329" y="877130"/>
                <a:ext cx="937406" cy="436002"/>
              </a:xfrm>
              <a:custGeom>
                <a:avLst/>
                <a:gdLst/>
                <a:ahLst/>
                <a:cxnLst/>
                <a:rect l="l" t="t" r="r" b="b"/>
                <a:pathLst>
                  <a:path w="937406" h="436002" extrusionOk="0">
                    <a:moveTo>
                      <a:pt x="469085" y="0"/>
                    </a:moveTo>
                    <a:lnTo>
                      <a:pt x="473468" y="11451"/>
                    </a:lnTo>
                    <a:cubicBezTo>
                      <a:pt x="556882" y="171398"/>
                      <a:pt x="696229" y="307487"/>
                      <a:pt x="871621" y="403589"/>
                    </a:cubicBezTo>
                    <a:lnTo>
                      <a:pt x="937406" y="436002"/>
                    </a:lnTo>
                    <a:lnTo>
                      <a:pt x="0" y="436002"/>
                    </a:lnTo>
                    <a:lnTo>
                      <a:pt x="65785" y="403589"/>
                    </a:lnTo>
                    <a:cubicBezTo>
                      <a:pt x="211945" y="323504"/>
                      <a:pt x="333073" y="215650"/>
                      <a:pt x="417662" y="89361"/>
                    </a:cubicBezTo>
                    <a:close/>
                  </a:path>
                </a:pathLst>
              </a:custGeom>
              <a:solidFill>
                <a:srgbClr val="F0E7B4"/>
              </a:solidFill>
              <a:ln w="12700" cap="flat" cmpd="sng">
                <a:solidFill>
                  <a:srgbClr val="F0E7B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266646" y="842026"/>
                <a:ext cx="144000" cy="180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876765" y="842026"/>
                <a:ext cx="144000" cy="180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5527977" y="1075467"/>
                <a:ext cx="204995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73121" h="373888" extrusionOk="0">
                    <a:moveTo>
                      <a:pt x="158308" y="224"/>
                    </a:moveTo>
                    <a:cubicBezTo>
                      <a:pt x="79650" y="3501"/>
                      <a:pt x="-10479" y="46108"/>
                      <a:pt x="992" y="108379"/>
                    </a:cubicBezTo>
                    <a:cubicBezTo>
                      <a:pt x="12463" y="170650"/>
                      <a:pt x="148476" y="377127"/>
                      <a:pt x="227134" y="373850"/>
                    </a:cubicBezTo>
                    <a:cubicBezTo>
                      <a:pt x="305792" y="370573"/>
                      <a:pt x="479496" y="147707"/>
                      <a:pt x="472941" y="88714"/>
                    </a:cubicBezTo>
                    <a:cubicBezTo>
                      <a:pt x="466386" y="29721"/>
                      <a:pt x="236966" y="-3053"/>
                      <a:pt x="158308" y="224"/>
                    </a:cubicBezTo>
                    <a:close/>
                  </a:path>
                </a:pathLst>
              </a:custGeom>
              <a:solidFill>
                <a:srgbClr val="EF93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2" name="Google Shape;82;p2"/>
              <p:cNvCxnSpPr>
                <a:stCxn id="81" idx="2"/>
              </p:cNvCxnSpPr>
              <p:nvPr/>
            </p:nvCxnSpPr>
            <p:spPr>
              <a:xfrm>
                <a:off x="5626390" y="1237451"/>
                <a:ext cx="4200" cy="75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EF938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3" name="Google Shape;83;p2"/>
              <p:cNvSpPr/>
              <p:nvPr/>
            </p:nvSpPr>
            <p:spPr>
              <a:xfrm>
                <a:off x="6131176" y="1201484"/>
                <a:ext cx="432620" cy="274009"/>
              </a:xfrm>
              <a:custGeom>
                <a:avLst/>
                <a:gdLst/>
                <a:ahLst/>
                <a:cxnLst/>
                <a:rect l="l" t="t" r="r" b="b"/>
                <a:pathLst>
                  <a:path w="702624" h="559793" extrusionOk="0">
                    <a:moveTo>
                      <a:pt x="355264" y="0"/>
                    </a:moveTo>
                    <a:cubicBezTo>
                      <a:pt x="547106" y="0"/>
                      <a:pt x="702624" y="137001"/>
                      <a:pt x="702624" y="306000"/>
                    </a:cubicBezTo>
                    <a:lnTo>
                      <a:pt x="697321" y="329139"/>
                    </a:lnTo>
                    <a:lnTo>
                      <a:pt x="688739" y="329139"/>
                    </a:lnTo>
                    <a:lnTo>
                      <a:pt x="693616" y="339159"/>
                    </a:lnTo>
                    <a:cubicBezTo>
                      <a:pt x="699417" y="358160"/>
                      <a:pt x="702624" y="379050"/>
                      <a:pt x="702624" y="400978"/>
                    </a:cubicBezTo>
                    <a:cubicBezTo>
                      <a:pt x="702624" y="488689"/>
                      <a:pt x="651301" y="559793"/>
                      <a:pt x="587992" y="559793"/>
                    </a:cubicBezTo>
                    <a:cubicBezTo>
                      <a:pt x="540510" y="559793"/>
                      <a:pt x="499771" y="519797"/>
                      <a:pt x="482369" y="462796"/>
                    </a:cubicBezTo>
                    <a:lnTo>
                      <a:pt x="475906" y="418450"/>
                    </a:lnTo>
                    <a:lnTo>
                      <a:pt x="469139" y="418450"/>
                    </a:lnTo>
                    <a:lnTo>
                      <a:pt x="464354" y="451288"/>
                    </a:lnTo>
                    <a:cubicBezTo>
                      <a:pt x="446952" y="508289"/>
                      <a:pt x="406212" y="548285"/>
                      <a:pt x="358730" y="548285"/>
                    </a:cubicBezTo>
                    <a:cubicBezTo>
                      <a:pt x="311249" y="548285"/>
                      <a:pt x="270509" y="508289"/>
                      <a:pt x="253107" y="451288"/>
                    </a:cubicBezTo>
                    <a:lnTo>
                      <a:pt x="248321" y="418450"/>
                    </a:lnTo>
                    <a:lnTo>
                      <a:pt x="225077" y="418450"/>
                    </a:lnTo>
                    <a:lnTo>
                      <a:pt x="220257" y="451528"/>
                    </a:lnTo>
                    <a:cubicBezTo>
                      <a:pt x="202855" y="508529"/>
                      <a:pt x="162115" y="548525"/>
                      <a:pt x="114632" y="548525"/>
                    </a:cubicBezTo>
                    <a:cubicBezTo>
                      <a:pt x="51323" y="548525"/>
                      <a:pt x="0" y="477421"/>
                      <a:pt x="0" y="389709"/>
                    </a:cubicBezTo>
                    <a:cubicBezTo>
                      <a:pt x="0" y="367781"/>
                      <a:pt x="3208" y="346891"/>
                      <a:pt x="9009" y="327891"/>
                    </a:cubicBezTo>
                    <a:lnTo>
                      <a:pt x="11669" y="322425"/>
                    </a:lnTo>
                    <a:lnTo>
                      <a:pt x="7904" y="306000"/>
                    </a:lnTo>
                    <a:cubicBezTo>
                      <a:pt x="7904" y="137001"/>
                      <a:pt x="163422" y="0"/>
                      <a:pt x="355264" y="0"/>
                    </a:cubicBezTo>
                    <a:close/>
                  </a:path>
                </a:pathLst>
              </a:custGeom>
              <a:solidFill>
                <a:srgbClr val="F0E7B4"/>
              </a:solidFill>
              <a:ln w="12700" cap="flat" cmpd="sng">
                <a:solidFill>
                  <a:srgbClr val="F0E7B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752527" y="1172537"/>
                <a:ext cx="432620" cy="274009"/>
              </a:xfrm>
              <a:custGeom>
                <a:avLst/>
                <a:gdLst/>
                <a:ahLst/>
                <a:cxnLst/>
                <a:rect l="l" t="t" r="r" b="b"/>
                <a:pathLst>
                  <a:path w="702624" h="559793" extrusionOk="0">
                    <a:moveTo>
                      <a:pt x="355264" y="0"/>
                    </a:moveTo>
                    <a:cubicBezTo>
                      <a:pt x="547106" y="0"/>
                      <a:pt x="702624" y="137001"/>
                      <a:pt x="702624" y="306000"/>
                    </a:cubicBezTo>
                    <a:lnTo>
                      <a:pt x="697321" y="329139"/>
                    </a:lnTo>
                    <a:lnTo>
                      <a:pt x="688739" y="329139"/>
                    </a:lnTo>
                    <a:lnTo>
                      <a:pt x="693616" y="339159"/>
                    </a:lnTo>
                    <a:cubicBezTo>
                      <a:pt x="699417" y="358160"/>
                      <a:pt x="702624" y="379050"/>
                      <a:pt x="702624" y="400978"/>
                    </a:cubicBezTo>
                    <a:cubicBezTo>
                      <a:pt x="702624" y="488689"/>
                      <a:pt x="651301" y="559793"/>
                      <a:pt x="587992" y="559793"/>
                    </a:cubicBezTo>
                    <a:cubicBezTo>
                      <a:pt x="540510" y="559793"/>
                      <a:pt x="499771" y="519797"/>
                      <a:pt x="482369" y="462796"/>
                    </a:cubicBezTo>
                    <a:lnTo>
                      <a:pt x="475906" y="418450"/>
                    </a:lnTo>
                    <a:lnTo>
                      <a:pt x="469139" y="418450"/>
                    </a:lnTo>
                    <a:lnTo>
                      <a:pt x="464354" y="451288"/>
                    </a:lnTo>
                    <a:cubicBezTo>
                      <a:pt x="446952" y="508289"/>
                      <a:pt x="406212" y="548285"/>
                      <a:pt x="358730" y="548285"/>
                    </a:cubicBezTo>
                    <a:cubicBezTo>
                      <a:pt x="311249" y="548285"/>
                      <a:pt x="270509" y="508289"/>
                      <a:pt x="253107" y="451288"/>
                    </a:cubicBezTo>
                    <a:lnTo>
                      <a:pt x="248321" y="418450"/>
                    </a:lnTo>
                    <a:lnTo>
                      <a:pt x="225077" y="418450"/>
                    </a:lnTo>
                    <a:lnTo>
                      <a:pt x="220257" y="451528"/>
                    </a:lnTo>
                    <a:cubicBezTo>
                      <a:pt x="202855" y="508529"/>
                      <a:pt x="162115" y="548525"/>
                      <a:pt x="114632" y="548525"/>
                    </a:cubicBezTo>
                    <a:cubicBezTo>
                      <a:pt x="51323" y="548525"/>
                      <a:pt x="0" y="477421"/>
                      <a:pt x="0" y="389709"/>
                    </a:cubicBezTo>
                    <a:cubicBezTo>
                      <a:pt x="0" y="367781"/>
                      <a:pt x="3208" y="346891"/>
                      <a:pt x="9009" y="327891"/>
                    </a:cubicBezTo>
                    <a:lnTo>
                      <a:pt x="11669" y="322425"/>
                    </a:lnTo>
                    <a:lnTo>
                      <a:pt x="7904" y="306000"/>
                    </a:lnTo>
                    <a:cubicBezTo>
                      <a:pt x="7904" y="137001"/>
                      <a:pt x="163422" y="0"/>
                      <a:pt x="355264" y="0"/>
                    </a:cubicBezTo>
                    <a:close/>
                  </a:path>
                </a:pathLst>
              </a:custGeom>
              <a:solidFill>
                <a:srgbClr val="F0E7B4"/>
              </a:solidFill>
              <a:ln w="12700" cap="flat" cmpd="sng">
                <a:solidFill>
                  <a:srgbClr val="F0E7B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4919238">
                <a:off x="6119678" y="841822"/>
                <a:ext cx="475590" cy="333328"/>
              </a:xfrm>
              <a:custGeom>
                <a:avLst/>
                <a:gdLst/>
                <a:ahLst/>
                <a:cxnLst/>
                <a:rect l="l" t="t" r="r" b="b"/>
                <a:pathLst>
                  <a:path w="650738" h="435796" extrusionOk="0">
                    <a:moveTo>
                      <a:pt x="166509" y="15433"/>
                    </a:moveTo>
                    <a:lnTo>
                      <a:pt x="160984" y="77658"/>
                    </a:lnTo>
                    <a:cubicBezTo>
                      <a:pt x="143759" y="233520"/>
                      <a:pt x="114590" y="335995"/>
                      <a:pt x="81505" y="335995"/>
                    </a:cubicBezTo>
                    <a:cubicBezTo>
                      <a:pt x="48421" y="335995"/>
                      <a:pt x="19251" y="233520"/>
                      <a:pt x="2027" y="77658"/>
                    </a:cubicBezTo>
                    <a:lnTo>
                      <a:pt x="0" y="54829"/>
                    </a:lnTo>
                    <a:lnTo>
                      <a:pt x="102604" y="25953"/>
                    </a:lnTo>
                    <a:close/>
                    <a:moveTo>
                      <a:pt x="482769" y="8813"/>
                    </a:moveTo>
                    <a:lnTo>
                      <a:pt x="485994" y="9016"/>
                    </a:lnTo>
                    <a:cubicBezTo>
                      <a:pt x="532428" y="14941"/>
                      <a:pt x="577489" y="23698"/>
                      <a:pt x="620813" y="35029"/>
                    </a:cubicBezTo>
                    <a:lnTo>
                      <a:pt x="650738" y="45001"/>
                    </a:lnTo>
                    <a:lnTo>
                      <a:pt x="647839" y="77658"/>
                    </a:lnTo>
                    <a:cubicBezTo>
                      <a:pt x="630614" y="233520"/>
                      <a:pt x="601445" y="335995"/>
                      <a:pt x="568360" y="335995"/>
                    </a:cubicBezTo>
                    <a:cubicBezTo>
                      <a:pt x="535276" y="335995"/>
                      <a:pt x="506106" y="233520"/>
                      <a:pt x="488882" y="77658"/>
                    </a:cubicBezTo>
                    <a:close/>
                    <a:moveTo>
                      <a:pt x="342932" y="0"/>
                    </a:moveTo>
                    <a:lnTo>
                      <a:pt x="416896" y="4662"/>
                    </a:lnTo>
                    <a:lnTo>
                      <a:pt x="413176" y="77928"/>
                    </a:lnTo>
                    <a:cubicBezTo>
                      <a:pt x="398625" y="288232"/>
                      <a:pt x="364561" y="435796"/>
                      <a:pt x="324860" y="435796"/>
                    </a:cubicBezTo>
                    <a:cubicBezTo>
                      <a:pt x="285159" y="435796"/>
                      <a:pt x="251095" y="288232"/>
                      <a:pt x="236545" y="77928"/>
                    </a:cubicBezTo>
                    <a:lnTo>
                      <a:pt x="232890" y="5947"/>
                    </a:lnTo>
                    <a:close/>
                  </a:path>
                </a:pathLst>
              </a:custGeom>
              <a:solidFill>
                <a:srgbClr val="F0E7B4"/>
              </a:solidFill>
              <a:ln w="12700" cap="flat" cmpd="sng">
                <a:solidFill>
                  <a:srgbClr val="E7E5B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380936" y="335509"/>
                <a:ext cx="475590" cy="333328"/>
              </a:xfrm>
              <a:custGeom>
                <a:avLst/>
                <a:gdLst/>
                <a:ahLst/>
                <a:cxnLst/>
                <a:rect l="l" t="t" r="r" b="b"/>
                <a:pathLst>
                  <a:path w="650738" h="435796" extrusionOk="0">
                    <a:moveTo>
                      <a:pt x="166509" y="15433"/>
                    </a:moveTo>
                    <a:lnTo>
                      <a:pt x="160984" y="77658"/>
                    </a:lnTo>
                    <a:cubicBezTo>
                      <a:pt x="143759" y="233520"/>
                      <a:pt x="114590" y="335995"/>
                      <a:pt x="81505" y="335995"/>
                    </a:cubicBezTo>
                    <a:cubicBezTo>
                      <a:pt x="48421" y="335995"/>
                      <a:pt x="19251" y="233520"/>
                      <a:pt x="2027" y="77658"/>
                    </a:cubicBezTo>
                    <a:lnTo>
                      <a:pt x="0" y="54829"/>
                    </a:lnTo>
                    <a:lnTo>
                      <a:pt x="102604" y="25953"/>
                    </a:lnTo>
                    <a:close/>
                    <a:moveTo>
                      <a:pt x="482769" y="8813"/>
                    </a:moveTo>
                    <a:lnTo>
                      <a:pt x="485994" y="9016"/>
                    </a:lnTo>
                    <a:cubicBezTo>
                      <a:pt x="532428" y="14941"/>
                      <a:pt x="577489" y="23698"/>
                      <a:pt x="620813" y="35029"/>
                    </a:cubicBezTo>
                    <a:lnTo>
                      <a:pt x="650738" y="45001"/>
                    </a:lnTo>
                    <a:lnTo>
                      <a:pt x="647839" y="77658"/>
                    </a:lnTo>
                    <a:cubicBezTo>
                      <a:pt x="630614" y="233520"/>
                      <a:pt x="601445" y="335995"/>
                      <a:pt x="568360" y="335995"/>
                    </a:cubicBezTo>
                    <a:cubicBezTo>
                      <a:pt x="535276" y="335995"/>
                      <a:pt x="506106" y="233520"/>
                      <a:pt x="488882" y="77658"/>
                    </a:cubicBezTo>
                    <a:close/>
                    <a:moveTo>
                      <a:pt x="342932" y="0"/>
                    </a:moveTo>
                    <a:lnTo>
                      <a:pt x="416896" y="4662"/>
                    </a:lnTo>
                    <a:lnTo>
                      <a:pt x="413176" y="77928"/>
                    </a:lnTo>
                    <a:cubicBezTo>
                      <a:pt x="398625" y="288232"/>
                      <a:pt x="364561" y="435796"/>
                      <a:pt x="324860" y="435796"/>
                    </a:cubicBezTo>
                    <a:cubicBezTo>
                      <a:pt x="285159" y="435796"/>
                      <a:pt x="251095" y="288232"/>
                      <a:pt x="236545" y="77928"/>
                    </a:cubicBezTo>
                    <a:lnTo>
                      <a:pt x="232890" y="5947"/>
                    </a:lnTo>
                    <a:close/>
                  </a:path>
                </a:pathLst>
              </a:custGeom>
              <a:solidFill>
                <a:srgbClr val="F0E7B4"/>
              </a:solidFill>
              <a:ln w="12700" cap="flat" cmpd="sng">
                <a:solidFill>
                  <a:srgbClr val="E7E5B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7" name="Google Shape;87;p2"/>
              <p:cNvCxnSpPr/>
              <p:nvPr/>
            </p:nvCxnSpPr>
            <p:spPr>
              <a:xfrm rot="10800000" flipH="1">
                <a:off x="6283940" y="961839"/>
                <a:ext cx="382065" cy="13329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" name="Google Shape;88;p2"/>
              <p:cNvCxnSpPr/>
              <p:nvPr/>
            </p:nvCxnSpPr>
            <p:spPr>
              <a:xfrm rot="10800000" flipH="1">
                <a:off x="6436340" y="1198372"/>
                <a:ext cx="222514" cy="1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9" name="Google Shape;89;p2"/>
              <p:cNvSpPr/>
              <p:nvPr/>
            </p:nvSpPr>
            <p:spPr>
              <a:xfrm rot="-4953170">
                <a:off x="4706195" y="898076"/>
                <a:ext cx="475590" cy="333328"/>
              </a:xfrm>
              <a:custGeom>
                <a:avLst/>
                <a:gdLst/>
                <a:ahLst/>
                <a:cxnLst/>
                <a:rect l="l" t="t" r="r" b="b"/>
                <a:pathLst>
                  <a:path w="650738" h="435796" extrusionOk="0">
                    <a:moveTo>
                      <a:pt x="166509" y="15433"/>
                    </a:moveTo>
                    <a:lnTo>
                      <a:pt x="160984" y="77658"/>
                    </a:lnTo>
                    <a:cubicBezTo>
                      <a:pt x="143759" y="233520"/>
                      <a:pt x="114590" y="335995"/>
                      <a:pt x="81505" y="335995"/>
                    </a:cubicBezTo>
                    <a:cubicBezTo>
                      <a:pt x="48421" y="335995"/>
                      <a:pt x="19251" y="233520"/>
                      <a:pt x="2027" y="77658"/>
                    </a:cubicBezTo>
                    <a:lnTo>
                      <a:pt x="0" y="54829"/>
                    </a:lnTo>
                    <a:lnTo>
                      <a:pt x="102604" y="25953"/>
                    </a:lnTo>
                    <a:close/>
                    <a:moveTo>
                      <a:pt x="482769" y="8813"/>
                    </a:moveTo>
                    <a:lnTo>
                      <a:pt x="485994" y="9016"/>
                    </a:lnTo>
                    <a:cubicBezTo>
                      <a:pt x="532428" y="14941"/>
                      <a:pt x="577489" y="23698"/>
                      <a:pt x="620813" y="35029"/>
                    </a:cubicBezTo>
                    <a:lnTo>
                      <a:pt x="650738" y="45001"/>
                    </a:lnTo>
                    <a:lnTo>
                      <a:pt x="647839" y="77658"/>
                    </a:lnTo>
                    <a:cubicBezTo>
                      <a:pt x="630614" y="233520"/>
                      <a:pt x="601445" y="335995"/>
                      <a:pt x="568360" y="335995"/>
                    </a:cubicBezTo>
                    <a:cubicBezTo>
                      <a:pt x="535276" y="335995"/>
                      <a:pt x="506106" y="233520"/>
                      <a:pt x="488882" y="77658"/>
                    </a:cubicBezTo>
                    <a:close/>
                    <a:moveTo>
                      <a:pt x="342932" y="0"/>
                    </a:moveTo>
                    <a:lnTo>
                      <a:pt x="416896" y="4662"/>
                    </a:lnTo>
                    <a:lnTo>
                      <a:pt x="413176" y="77928"/>
                    </a:lnTo>
                    <a:cubicBezTo>
                      <a:pt x="398625" y="288232"/>
                      <a:pt x="364561" y="435796"/>
                      <a:pt x="324860" y="435796"/>
                    </a:cubicBezTo>
                    <a:cubicBezTo>
                      <a:pt x="285159" y="435796"/>
                      <a:pt x="251095" y="288232"/>
                      <a:pt x="236545" y="77928"/>
                    </a:cubicBezTo>
                    <a:lnTo>
                      <a:pt x="232890" y="5947"/>
                    </a:lnTo>
                    <a:close/>
                  </a:path>
                </a:pathLst>
              </a:custGeom>
              <a:solidFill>
                <a:srgbClr val="F0E7B4"/>
              </a:solidFill>
              <a:ln w="12700" cap="flat" cmpd="sng">
                <a:solidFill>
                  <a:srgbClr val="E7E5B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0" name="Google Shape;90;p2"/>
              <p:cNvCxnSpPr/>
              <p:nvPr/>
            </p:nvCxnSpPr>
            <p:spPr>
              <a:xfrm rot="10800000">
                <a:off x="4564069" y="921547"/>
                <a:ext cx="382065" cy="13329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" name="Google Shape;91;p2"/>
              <p:cNvCxnSpPr/>
              <p:nvPr/>
            </p:nvCxnSpPr>
            <p:spPr>
              <a:xfrm rot="10800000">
                <a:off x="4627980" y="1158080"/>
                <a:ext cx="222514" cy="1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92" name="Google Shape;92;p2"/>
          <p:cNvSpPr txBox="1"/>
          <p:nvPr/>
        </p:nvSpPr>
        <p:spPr>
          <a:xfrm rot="5400000">
            <a:off x="-679350" y="56651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2_Juana_Template_SlidesMania_3">
  <p:cSld name="0082_Juana_Template_SlidesMania_3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"/>
          <p:cNvSpPr/>
          <p:nvPr/>
        </p:nvSpPr>
        <p:spPr>
          <a:xfrm>
            <a:off x="1" y="6259301"/>
            <a:ext cx="12192000" cy="59869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>
            <a:off x="1614052" y="740660"/>
            <a:ext cx="8546356" cy="4222133"/>
          </a:xfrm>
          <a:prstGeom prst="wedgeEllipseCallout">
            <a:avLst>
              <a:gd name="adj1" fmla="val 44081"/>
              <a:gd name="adj2" fmla="val 59814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4" name="Google Shape;374;p9"/>
          <p:cNvGrpSpPr/>
          <p:nvPr/>
        </p:nvGrpSpPr>
        <p:grpSpPr>
          <a:xfrm>
            <a:off x="9792724" y="5012406"/>
            <a:ext cx="1909363" cy="1536840"/>
            <a:chOff x="5727376" y="500255"/>
            <a:chExt cx="2101936" cy="1691844"/>
          </a:xfrm>
        </p:grpSpPr>
        <p:sp>
          <p:nvSpPr>
            <p:cNvPr id="375" name="Google Shape;375;p9"/>
            <p:cNvSpPr/>
            <p:nvPr/>
          </p:nvSpPr>
          <p:spPr>
            <a:xfrm rot="-667188" flipH="1">
              <a:off x="5875496" y="664866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7040072" y="1405085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6691284" y="1638526"/>
              <a:ext cx="204995" cy="162000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8" name="Google Shape;378;p9"/>
            <p:cNvCxnSpPr>
              <a:stCxn id="377" idx="2"/>
            </p:cNvCxnSpPr>
            <p:nvPr/>
          </p:nvCxnSpPr>
          <p:spPr>
            <a:xfrm>
              <a:off x="6789697" y="1800510"/>
              <a:ext cx="3900" cy="75600"/>
            </a:xfrm>
            <a:prstGeom prst="straightConnector1">
              <a:avLst/>
            </a:prstGeom>
            <a:noFill/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79" name="Google Shape;379;p9"/>
            <p:cNvSpPr/>
            <p:nvPr/>
          </p:nvSpPr>
          <p:spPr>
            <a:xfrm>
              <a:off x="7294483" y="1764543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5915834" y="1735596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1" name="Google Shape;381;p9"/>
            <p:cNvCxnSpPr/>
            <p:nvPr/>
          </p:nvCxnSpPr>
          <p:spPr>
            <a:xfrm rot="10800000" flipH="1">
              <a:off x="7447247" y="1524898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2" name="Google Shape;382;p9"/>
            <p:cNvCxnSpPr/>
            <p:nvPr/>
          </p:nvCxnSpPr>
          <p:spPr>
            <a:xfrm rot="10800000" flipH="1">
              <a:off x="7599647" y="1761431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3" name="Google Shape;383;p9"/>
            <p:cNvSpPr/>
            <p:nvPr/>
          </p:nvSpPr>
          <p:spPr>
            <a:xfrm rot="-667188" flipH="1">
              <a:off x="7111810" y="804474"/>
              <a:ext cx="591708" cy="633600"/>
            </a:xfrm>
            <a:custGeom>
              <a:avLst/>
              <a:gdLst/>
              <a:ahLst/>
              <a:cxnLst/>
              <a:rect l="l" t="t" r="r" b="b"/>
              <a:pathLst>
                <a:path w="591708" h="633600" extrusionOk="0">
                  <a:moveTo>
                    <a:pt x="198055" y="22878"/>
                  </a:moveTo>
                  <a:lnTo>
                    <a:pt x="533313" y="80349"/>
                  </a:lnTo>
                  <a:lnTo>
                    <a:pt x="591708" y="68584"/>
                  </a:lnTo>
                  <a:cubicBezTo>
                    <a:pt x="430092" y="162315"/>
                    <a:pt x="312105" y="292871"/>
                    <a:pt x="261838" y="434723"/>
                  </a:cubicBezTo>
                  <a:lnTo>
                    <a:pt x="254319" y="469012"/>
                  </a:lnTo>
                  <a:lnTo>
                    <a:pt x="236590" y="501793"/>
                  </a:lnTo>
                  <a:cubicBezTo>
                    <a:pt x="216143" y="540333"/>
                    <a:pt x="137358" y="675895"/>
                    <a:pt x="106542" y="620469"/>
                  </a:cubicBezTo>
                  <a:cubicBezTo>
                    <a:pt x="61228" y="428306"/>
                    <a:pt x="2505" y="455280"/>
                    <a:pt x="2505" y="254211"/>
                  </a:cubicBezTo>
                  <a:cubicBezTo>
                    <a:pt x="-5986" y="163924"/>
                    <a:pt x="7887" y="32416"/>
                    <a:pt x="32280" y="8023"/>
                  </a:cubicBezTo>
                  <a:cubicBezTo>
                    <a:pt x="56673" y="-16370"/>
                    <a:pt x="118435" y="22611"/>
                    <a:pt x="198055" y="22878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5954241" y="923903"/>
              <a:ext cx="794856" cy="811685"/>
            </a:xfrm>
            <a:custGeom>
              <a:avLst/>
              <a:gdLst/>
              <a:ahLst/>
              <a:cxnLst/>
              <a:rect l="l" t="t" r="r" b="b"/>
              <a:pathLst>
                <a:path w="886878" h="804465" extrusionOk="0">
                  <a:moveTo>
                    <a:pt x="784932" y="0"/>
                  </a:moveTo>
                  <a:lnTo>
                    <a:pt x="791088" y="9187"/>
                  </a:lnTo>
                  <a:cubicBezTo>
                    <a:pt x="907762" y="217429"/>
                    <a:pt x="922858" y="442404"/>
                    <a:pt x="808627" y="605672"/>
                  </a:cubicBezTo>
                  <a:cubicBezTo>
                    <a:pt x="671549" y="801593"/>
                    <a:pt x="387170" y="853013"/>
                    <a:pt x="99259" y="758529"/>
                  </a:cubicBezTo>
                  <a:lnTo>
                    <a:pt x="0" y="717461"/>
                  </a:lnTo>
                  <a:lnTo>
                    <a:pt x="5421" y="645807"/>
                  </a:lnTo>
                  <a:cubicBezTo>
                    <a:pt x="18708" y="558850"/>
                    <a:pt x="51182" y="478207"/>
                    <a:pt x="98387" y="408334"/>
                  </a:cubicBezTo>
                  <a:lnTo>
                    <a:pt x="122105" y="379588"/>
                  </a:lnTo>
                  <a:lnTo>
                    <a:pt x="136096" y="347393"/>
                  </a:lnTo>
                  <a:cubicBezTo>
                    <a:pt x="243449" y="166100"/>
                    <a:pt x="476772" y="32132"/>
                    <a:pt x="757689" y="1473"/>
                  </a:cubicBezTo>
                  <a:close/>
                </a:path>
              </a:pathLst>
            </a:custGeom>
            <a:solidFill>
              <a:srgbClr val="F3AE48"/>
            </a:solidFill>
            <a:ln w="12700" cap="flat" cmpd="sng">
              <a:solidFill>
                <a:srgbClr val="F3AE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667188" flipH="1">
              <a:off x="7264807" y="876389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8E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rot="667188">
              <a:off x="5947376" y="832627"/>
              <a:ext cx="591708" cy="633600"/>
            </a:xfrm>
            <a:custGeom>
              <a:avLst/>
              <a:gdLst/>
              <a:ahLst/>
              <a:cxnLst/>
              <a:rect l="l" t="t" r="r" b="b"/>
              <a:pathLst>
                <a:path w="591708" h="633600" extrusionOk="0">
                  <a:moveTo>
                    <a:pt x="198055" y="22878"/>
                  </a:moveTo>
                  <a:lnTo>
                    <a:pt x="533313" y="80349"/>
                  </a:lnTo>
                  <a:lnTo>
                    <a:pt x="591708" y="68584"/>
                  </a:lnTo>
                  <a:cubicBezTo>
                    <a:pt x="430092" y="162315"/>
                    <a:pt x="312105" y="292871"/>
                    <a:pt x="261838" y="434723"/>
                  </a:cubicBezTo>
                  <a:lnTo>
                    <a:pt x="254319" y="469012"/>
                  </a:lnTo>
                  <a:lnTo>
                    <a:pt x="236590" y="501793"/>
                  </a:lnTo>
                  <a:cubicBezTo>
                    <a:pt x="216143" y="540333"/>
                    <a:pt x="137358" y="675895"/>
                    <a:pt x="106542" y="620469"/>
                  </a:cubicBezTo>
                  <a:cubicBezTo>
                    <a:pt x="61228" y="428306"/>
                    <a:pt x="2505" y="455280"/>
                    <a:pt x="2505" y="254211"/>
                  </a:cubicBezTo>
                  <a:cubicBezTo>
                    <a:pt x="-5986" y="163924"/>
                    <a:pt x="7887" y="32416"/>
                    <a:pt x="32280" y="8023"/>
                  </a:cubicBezTo>
                  <a:cubicBezTo>
                    <a:pt x="56673" y="-16370"/>
                    <a:pt x="118435" y="22611"/>
                    <a:pt x="198055" y="22878"/>
                  </a:cubicBezTo>
                  <a:close/>
                </a:path>
              </a:pathLst>
            </a:custGeom>
            <a:solidFill>
              <a:srgbClr val="F3AE48"/>
            </a:solidFill>
            <a:ln w="12700" cap="flat" cmpd="sng">
              <a:solidFill>
                <a:srgbClr val="F3AE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rot="667188">
              <a:off x="6029076" y="921080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8" name="Google Shape;388;p9"/>
            <p:cNvCxnSpPr/>
            <p:nvPr/>
          </p:nvCxnSpPr>
          <p:spPr>
            <a:xfrm rot="10800000">
              <a:off x="5727376" y="1484606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9" name="Google Shape;389;p9"/>
            <p:cNvCxnSpPr/>
            <p:nvPr/>
          </p:nvCxnSpPr>
          <p:spPr>
            <a:xfrm rot="10800000">
              <a:off x="5791287" y="1721139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90" name="Google Shape;390;p9"/>
            <p:cNvSpPr/>
            <p:nvPr/>
          </p:nvSpPr>
          <p:spPr>
            <a:xfrm>
              <a:off x="6429953" y="1405085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9"/>
            <p:cNvSpPr/>
            <p:nvPr/>
          </p:nvSpPr>
          <p:spPr>
            <a:xfrm rot="-1655801">
              <a:off x="7112659" y="842353"/>
              <a:ext cx="424597" cy="827991"/>
            </a:xfrm>
            <a:custGeom>
              <a:avLst/>
              <a:gdLst/>
              <a:ahLst/>
              <a:cxnLst/>
              <a:rect l="l" t="t" r="r" b="b"/>
              <a:pathLst>
                <a:path w="429921" h="793698" extrusionOk="0">
                  <a:moveTo>
                    <a:pt x="123280" y="0"/>
                  </a:moveTo>
                  <a:lnTo>
                    <a:pt x="162641" y="31329"/>
                  </a:lnTo>
                  <a:cubicBezTo>
                    <a:pt x="361517" y="211996"/>
                    <a:pt x="462066" y="445804"/>
                    <a:pt x="420762" y="646831"/>
                  </a:cubicBezTo>
                  <a:lnTo>
                    <a:pt x="404101" y="693715"/>
                  </a:lnTo>
                  <a:lnTo>
                    <a:pt x="404145" y="696523"/>
                  </a:lnTo>
                  <a:lnTo>
                    <a:pt x="386395" y="793698"/>
                  </a:lnTo>
                  <a:lnTo>
                    <a:pt x="356320" y="782038"/>
                  </a:lnTo>
                  <a:cubicBezTo>
                    <a:pt x="141342" y="678298"/>
                    <a:pt x="0" y="502616"/>
                    <a:pt x="0" y="303354"/>
                  </a:cubicBezTo>
                  <a:cubicBezTo>
                    <a:pt x="0" y="223649"/>
                    <a:pt x="22615" y="147717"/>
                    <a:pt x="63511" y="78654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9"/>
          <p:cNvSpPr txBox="1"/>
          <p:nvPr/>
        </p:nvSpPr>
        <p:spPr>
          <a:xfrm rot="5400000">
            <a:off x="-679350" y="56651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2_Juana_Template_SlidesMania_8">
  <p:cSld name="0082_Juana_Template_SlidesMania_8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0"/>
          <p:cNvSpPr/>
          <p:nvPr/>
        </p:nvSpPr>
        <p:spPr>
          <a:xfrm>
            <a:off x="122903" y="129309"/>
            <a:ext cx="11946193" cy="6594764"/>
          </a:xfrm>
          <a:prstGeom prst="frame">
            <a:avLst>
              <a:gd name="adj1" fmla="val 2789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5" name="Google Shape;395;p10"/>
          <p:cNvGrpSpPr/>
          <p:nvPr/>
        </p:nvGrpSpPr>
        <p:grpSpPr>
          <a:xfrm>
            <a:off x="389905" y="5167900"/>
            <a:ext cx="2101936" cy="1691844"/>
            <a:chOff x="2099255" y="-62804"/>
            <a:chExt cx="2101936" cy="1691844"/>
          </a:xfrm>
        </p:grpSpPr>
        <p:sp>
          <p:nvSpPr>
            <p:cNvPr id="396" name="Google Shape;396;p10"/>
            <p:cNvSpPr/>
            <p:nvPr/>
          </p:nvSpPr>
          <p:spPr>
            <a:xfrm rot="-667188" flipH="1">
              <a:off x="2247375" y="101807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411951" y="842026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3063163" y="1075467"/>
              <a:ext cx="204995" cy="162000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9" name="Google Shape;399;p10"/>
            <p:cNvCxnSpPr>
              <a:stCxn id="398" idx="2"/>
            </p:cNvCxnSpPr>
            <p:nvPr/>
          </p:nvCxnSpPr>
          <p:spPr>
            <a:xfrm>
              <a:off x="3161576" y="1237451"/>
              <a:ext cx="4200" cy="75600"/>
            </a:xfrm>
            <a:prstGeom prst="straightConnector1">
              <a:avLst/>
            </a:prstGeom>
            <a:noFill/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00" name="Google Shape;400;p10"/>
            <p:cNvSpPr/>
            <p:nvPr/>
          </p:nvSpPr>
          <p:spPr>
            <a:xfrm>
              <a:off x="3656530" y="1191652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2287713" y="1172537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2" name="Google Shape;402;p10"/>
            <p:cNvCxnSpPr/>
            <p:nvPr/>
          </p:nvCxnSpPr>
          <p:spPr>
            <a:xfrm rot="10800000" flipH="1">
              <a:off x="3819126" y="961839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3" name="Google Shape;403;p10"/>
            <p:cNvCxnSpPr/>
            <p:nvPr/>
          </p:nvCxnSpPr>
          <p:spPr>
            <a:xfrm rot="10800000" flipH="1">
              <a:off x="3971526" y="1198372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04" name="Google Shape;404;p10"/>
            <p:cNvSpPr/>
            <p:nvPr/>
          </p:nvSpPr>
          <p:spPr>
            <a:xfrm rot="-667188" flipH="1">
              <a:off x="3464025" y="241415"/>
              <a:ext cx="591708" cy="633600"/>
            </a:xfrm>
            <a:custGeom>
              <a:avLst/>
              <a:gdLst/>
              <a:ahLst/>
              <a:cxnLst/>
              <a:rect l="l" t="t" r="r" b="b"/>
              <a:pathLst>
                <a:path w="591708" h="633600" extrusionOk="0">
                  <a:moveTo>
                    <a:pt x="198055" y="22878"/>
                  </a:moveTo>
                  <a:lnTo>
                    <a:pt x="533313" y="80349"/>
                  </a:lnTo>
                  <a:lnTo>
                    <a:pt x="591708" y="68584"/>
                  </a:lnTo>
                  <a:cubicBezTo>
                    <a:pt x="430092" y="162315"/>
                    <a:pt x="312105" y="292871"/>
                    <a:pt x="261838" y="434723"/>
                  </a:cubicBezTo>
                  <a:lnTo>
                    <a:pt x="254319" y="469012"/>
                  </a:lnTo>
                  <a:lnTo>
                    <a:pt x="236590" y="501793"/>
                  </a:lnTo>
                  <a:cubicBezTo>
                    <a:pt x="216143" y="540333"/>
                    <a:pt x="137358" y="675895"/>
                    <a:pt x="106542" y="620469"/>
                  </a:cubicBezTo>
                  <a:cubicBezTo>
                    <a:pt x="61228" y="428306"/>
                    <a:pt x="2505" y="455280"/>
                    <a:pt x="2505" y="254211"/>
                  </a:cubicBezTo>
                  <a:cubicBezTo>
                    <a:pt x="-5986" y="163924"/>
                    <a:pt x="7887" y="32416"/>
                    <a:pt x="32280" y="8023"/>
                  </a:cubicBezTo>
                  <a:cubicBezTo>
                    <a:pt x="56673" y="-16370"/>
                    <a:pt x="118435" y="22611"/>
                    <a:pt x="198055" y="22878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2326120" y="360844"/>
              <a:ext cx="794856" cy="811685"/>
            </a:xfrm>
            <a:custGeom>
              <a:avLst/>
              <a:gdLst/>
              <a:ahLst/>
              <a:cxnLst/>
              <a:rect l="l" t="t" r="r" b="b"/>
              <a:pathLst>
                <a:path w="886878" h="804465" extrusionOk="0">
                  <a:moveTo>
                    <a:pt x="784932" y="0"/>
                  </a:moveTo>
                  <a:lnTo>
                    <a:pt x="791088" y="9187"/>
                  </a:lnTo>
                  <a:cubicBezTo>
                    <a:pt x="907762" y="217429"/>
                    <a:pt x="922858" y="442404"/>
                    <a:pt x="808627" y="605672"/>
                  </a:cubicBezTo>
                  <a:cubicBezTo>
                    <a:pt x="671549" y="801593"/>
                    <a:pt x="387170" y="853013"/>
                    <a:pt x="99259" y="758529"/>
                  </a:cubicBezTo>
                  <a:lnTo>
                    <a:pt x="0" y="717461"/>
                  </a:lnTo>
                  <a:lnTo>
                    <a:pt x="5421" y="645807"/>
                  </a:lnTo>
                  <a:cubicBezTo>
                    <a:pt x="18708" y="558850"/>
                    <a:pt x="51182" y="478207"/>
                    <a:pt x="98387" y="408334"/>
                  </a:cubicBezTo>
                  <a:lnTo>
                    <a:pt x="122105" y="379588"/>
                  </a:lnTo>
                  <a:lnTo>
                    <a:pt x="136096" y="347393"/>
                  </a:lnTo>
                  <a:cubicBezTo>
                    <a:pt x="243449" y="166100"/>
                    <a:pt x="476772" y="32132"/>
                    <a:pt x="757689" y="1473"/>
                  </a:cubicBezTo>
                  <a:close/>
                </a:path>
              </a:pathLst>
            </a:custGeom>
            <a:solidFill>
              <a:srgbClr val="F3AE48"/>
            </a:solidFill>
            <a:ln w="12700" cap="flat" cmpd="sng">
              <a:solidFill>
                <a:srgbClr val="F3AE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0"/>
            <p:cNvSpPr/>
            <p:nvPr/>
          </p:nvSpPr>
          <p:spPr>
            <a:xfrm rot="-667188" flipH="1">
              <a:off x="3636686" y="313330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8E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0"/>
            <p:cNvSpPr/>
            <p:nvPr/>
          </p:nvSpPr>
          <p:spPr>
            <a:xfrm rot="667188">
              <a:off x="2319255" y="269568"/>
              <a:ext cx="591708" cy="633600"/>
            </a:xfrm>
            <a:custGeom>
              <a:avLst/>
              <a:gdLst/>
              <a:ahLst/>
              <a:cxnLst/>
              <a:rect l="l" t="t" r="r" b="b"/>
              <a:pathLst>
                <a:path w="591708" h="633600" extrusionOk="0">
                  <a:moveTo>
                    <a:pt x="198055" y="22878"/>
                  </a:moveTo>
                  <a:lnTo>
                    <a:pt x="533313" y="80349"/>
                  </a:lnTo>
                  <a:lnTo>
                    <a:pt x="591708" y="68584"/>
                  </a:lnTo>
                  <a:cubicBezTo>
                    <a:pt x="430092" y="162315"/>
                    <a:pt x="312105" y="292871"/>
                    <a:pt x="261838" y="434723"/>
                  </a:cubicBezTo>
                  <a:lnTo>
                    <a:pt x="254319" y="469012"/>
                  </a:lnTo>
                  <a:lnTo>
                    <a:pt x="236590" y="501793"/>
                  </a:lnTo>
                  <a:cubicBezTo>
                    <a:pt x="216143" y="540333"/>
                    <a:pt x="137358" y="675895"/>
                    <a:pt x="106542" y="620469"/>
                  </a:cubicBezTo>
                  <a:cubicBezTo>
                    <a:pt x="61228" y="428306"/>
                    <a:pt x="2505" y="455280"/>
                    <a:pt x="2505" y="254211"/>
                  </a:cubicBezTo>
                  <a:cubicBezTo>
                    <a:pt x="-5986" y="163924"/>
                    <a:pt x="7887" y="32416"/>
                    <a:pt x="32280" y="8023"/>
                  </a:cubicBezTo>
                  <a:cubicBezTo>
                    <a:pt x="56673" y="-16370"/>
                    <a:pt x="118435" y="22611"/>
                    <a:pt x="198055" y="22878"/>
                  </a:cubicBezTo>
                  <a:close/>
                </a:path>
              </a:pathLst>
            </a:custGeom>
            <a:solidFill>
              <a:srgbClr val="F3AE48"/>
            </a:solidFill>
            <a:ln w="12700" cap="flat" cmpd="sng">
              <a:solidFill>
                <a:srgbClr val="F3AE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0"/>
            <p:cNvSpPr/>
            <p:nvPr/>
          </p:nvSpPr>
          <p:spPr>
            <a:xfrm rot="667188">
              <a:off x="2400955" y="358021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9" name="Google Shape;409;p10"/>
            <p:cNvCxnSpPr/>
            <p:nvPr/>
          </p:nvCxnSpPr>
          <p:spPr>
            <a:xfrm rot="10800000">
              <a:off x="2099255" y="921547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0" name="Google Shape;410;p10"/>
            <p:cNvCxnSpPr/>
            <p:nvPr/>
          </p:nvCxnSpPr>
          <p:spPr>
            <a:xfrm rot="10800000">
              <a:off x="2163166" y="1158080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11" name="Google Shape;411;p10"/>
            <p:cNvSpPr/>
            <p:nvPr/>
          </p:nvSpPr>
          <p:spPr>
            <a:xfrm>
              <a:off x="2801832" y="842026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0"/>
            <p:cNvSpPr/>
            <p:nvPr/>
          </p:nvSpPr>
          <p:spPr>
            <a:xfrm rot="-1655801">
              <a:off x="3484538" y="279294"/>
              <a:ext cx="424597" cy="827991"/>
            </a:xfrm>
            <a:custGeom>
              <a:avLst/>
              <a:gdLst/>
              <a:ahLst/>
              <a:cxnLst/>
              <a:rect l="l" t="t" r="r" b="b"/>
              <a:pathLst>
                <a:path w="429921" h="793698" extrusionOk="0">
                  <a:moveTo>
                    <a:pt x="123280" y="0"/>
                  </a:moveTo>
                  <a:lnTo>
                    <a:pt x="162641" y="31329"/>
                  </a:lnTo>
                  <a:cubicBezTo>
                    <a:pt x="361517" y="211996"/>
                    <a:pt x="462066" y="445804"/>
                    <a:pt x="420762" y="646831"/>
                  </a:cubicBezTo>
                  <a:lnTo>
                    <a:pt x="404101" y="693715"/>
                  </a:lnTo>
                  <a:lnTo>
                    <a:pt x="404145" y="696523"/>
                  </a:lnTo>
                  <a:lnTo>
                    <a:pt x="386395" y="793698"/>
                  </a:lnTo>
                  <a:lnTo>
                    <a:pt x="356320" y="782038"/>
                  </a:lnTo>
                  <a:cubicBezTo>
                    <a:pt x="141342" y="678298"/>
                    <a:pt x="0" y="502616"/>
                    <a:pt x="0" y="303354"/>
                  </a:cubicBezTo>
                  <a:cubicBezTo>
                    <a:pt x="0" y="223649"/>
                    <a:pt x="22615" y="147717"/>
                    <a:pt x="63511" y="78654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10"/>
          <p:cNvGrpSpPr/>
          <p:nvPr/>
        </p:nvGrpSpPr>
        <p:grpSpPr>
          <a:xfrm>
            <a:off x="2571421" y="5604822"/>
            <a:ext cx="1432216" cy="1152786"/>
            <a:chOff x="7916890" y="470590"/>
            <a:chExt cx="2101936" cy="1691844"/>
          </a:xfrm>
        </p:grpSpPr>
        <p:sp>
          <p:nvSpPr>
            <p:cNvPr id="414" name="Google Shape;414;p10"/>
            <p:cNvSpPr/>
            <p:nvPr/>
          </p:nvSpPr>
          <p:spPr>
            <a:xfrm rot="-667188" flipH="1">
              <a:off x="8065010" y="635201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9A9B93"/>
            </a:solidFill>
            <a:ln w="12700" cap="flat" cmpd="sng">
              <a:solidFill>
                <a:srgbClr val="9A9B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5" name="Google Shape;415;p10"/>
            <p:cNvGrpSpPr/>
            <p:nvPr/>
          </p:nvGrpSpPr>
          <p:grpSpPr>
            <a:xfrm>
              <a:off x="7916890" y="853740"/>
              <a:ext cx="2101936" cy="1155147"/>
              <a:chOff x="7916890" y="853740"/>
              <a:chExt cx="2101936" cy="1155147"/>
            </a:xfrm>
          </p:grpSpPr>
          <p:sp>
            <p:nvSpPr>
              <p:cNvPr id="416" name="Google Shape;416;p10"/>
              <p:cNvSpPr/>
              <p:nvPr/>
            </p:nvSpPr>
            <p:spPr>
              <a:xfrm rot="667188">
                <a:off x="8203026" y="890260"/>
                <a:ext cx="345971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398667" h="456316" extrusionOk="0">
                    <a:moveTo>
                      <a:pt x="57277" y="16"/>
                    </a:moveTo>
                    <a:cubicBezTo>
                      <a:pt x="88670" y="701"/>
                      <a:pt x="138340" y="22678"/>
                      <a:pt x="198055" y="22878"/>
                    </a:cubicBezTo>
                    <a:lnTo>
                      <a:pt x="398667" y="57268"/>
                    </a:lnTo>
                    <a:lnTo>
                      <a:pt x="335090" y="91593"/>
                    </a:lnTo>
                    <a:cubicBezTo>
                      <a:pt x="209433" y="176498"/>
                      <a:pt x="121220" y="307872"/>
                      <a:pt x="90190" y="456316"/>
                    </a:cubicBezTo>
                    <a:lnTo>
                      <a:pt x="2505" y="254211"/>
                    </a:lnTo>
                    <a:cubicBezTo>
                      <a:pt x="-5986" y="163924"/>
                      <a:pt x="7887" y="32416"/>
                      <a:pt x="32280" y="8023"/>
                    </a:cubicBezTo>
                    <a:cubicBezTo>
                      <a:pt x="38378" y="1925"/>
                      <a:pt x="46812" y="-213"/>
                      <a:pt x="57277" y="16"/>
                    </a:cubicBezTo>
                    <a:close/>
                  </a:path>
                </a:pathLst>
              </a:custGeom>
              <a:solidFill>
                <a:srgbClr val="EF9384"/>
              </a:solidFill>
              <a:ln w="12700" cap="flat" cmpd="sng">
                <a:solidFill>
                  <a:srgbClr val="EF938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0"/>
              <p:cNvSpPr/>
              <p:nvPr/>
            </p:nvSpPr>
            <p:spPr>
              <a:xfrm rot="-667188" flipH="1">
                <a:off x="9463776" y="883385"/>
                <a:ext cx="345971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398667" h="456316" extrusionOk="0">
                    <a:moveTo>
                      <a:pt x="57277" y="16"/>
                    </a:moveTo>
                    <a:cubicBezTo>
                      <a:pt x="88670" y="701"/>
                      <a:pt x="138340" y="22678"/>
                      <a:pt x="198055" y="22878"/>
                    </a:cubicBezTo>
                    <a:lnTo>
                      <a:pt x="398667" y="57268"/>
                    </a:lnTo>
                    <a:lnTo>
                      <a:pt x="335090" y="91593"/>
                    </a:lnTo>
                    <a:cubicBezTo>
                      <a:pt x="209433" y="176498"/>
                      <a:pt x="121220" y="307872"/>
                      <a:pt x="90190" y="456316"/>
                    </a:cubicBezTo>
                    <a:lnTo>
                      <a:pt x="2505" y="254211"/>
                    </a:lnTo>
                    <a:cubicBezTo>
                      <a:pt x="-5986" y="163924"/>
                      <a:pt x="7887" y="32416"/>
                      <a:pt x="32280" y="8023"/>
                    </a:cubicBezTo>
                    <a:cubicBezTo>
                      <a:pt x="38378" y="1925"/>
                      <a:pt x="46812" y="-213"/>
                      <a:pt x="57277" y="16"/>
                    </a:cubicBezTo>
                    <a:close/>
                  </a:path>
                </a:pathLst>
              </a:custGeom>
              <a:solidFill>
                <a:srgbClr val="EF9384"/>
              </a:solidFill>
              <a:ln w="12700" cap="flat" cmpd="sng">
                <a:solidFill>
                  <a:srgbClr val="EF938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0"/>
              <p:cNvSpPr/>
              <p:nvPr/>
            </p:nvSpPr>
            <p:spPr>
              <a:xfrm>
                <a:off x="8516150" y="1410524"/>
                <a:ext cx="937406" cy="436002"/>
              </a:xfrm>
              <a:custGeom>
                <a:avLst/>
                <a:gdLst/>
                <a:ahLst/>
                <a:cxnLst/>
                <a:rect l="l" t="t" r="r" b="b"/>
                <a:pathLst>
                  <a:path w="937406" h="436002" extrusionOk="0">
                    <a:moveTo>
                      <a:pt x="469085" y="0"/>
                    </a:moveTo>
                    <a:lnTo>
                      <a:pt x="473468" y="11451"/>
                    </a:lnTo>
                    <a:cubicBezTo>
                      <a:pt x="556882" y="171398"/>
                      <a:pt x="696229" y="307487"/>
                      <a:pt x="871621" y="403589"/>
                    </a:cubicBezTo>
                    <a:lnTo>
                      <a:pt x="937406" y="436002"/>
                    </a:lnTo>
                    <a:lnTo>
                      <a:pt x="0" y="436002"/>
                    </a:lnTo>
                    <a:lnTo>
                      <a:pt x="65785" y="403589"/>
                    </a:lnTo>
                    <a:cubicBezTo>
                      <a:pt x="211945" y="323504"/>
                      <a:pt x="333073" y="215650"/>
                      <a:pt x="417662" y="89361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0"/>
              <p:cNvSpPr/>
              <p:nvPr/>
            </p:nvSpPr>
            <p:spPr>
              <a:xfrm>
                <a:off x="8619467" y="1375420"/>
                <a:ext cx="144000" cy="180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0"/>
              <p:cNvSpPr/>
              <p:nvPr/>
            </p:nvSpPr>
            <p:spPr>
              <a:xfrm>
                <a:off x="9229586" y="1375420"/>
                <a:ext cx="144000" cy="180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8880798" y="1608861"/>
                <a:ext cx="204995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73121" h="373888" extrusionOk="0">
                    <a:moveTo>
                      <a:pt x="158308" y="224"/>
                    </a:moveTo>
                    <a:cubicBezTo>
                      <a:pt x="79650" y="3501"/>
                      <a:pt x="-10479" y="46108"/>
                      <a:pt x="992" y="108379"/>
                    </a:cubicBezTo>
                    <a:cubicBezTo>
                      <a:pt x="12463" y="170650"/>
                      <a:pt x="148476" y="377127"/>
                      <a:pt x="227134" y="373850"/>
                    </a:cubicBezTo>
                    <a:cubicBezTo>
                      <a:pt x="305792" y="370573"/>
                      <a:pt x="479496" y="147707"/>
                      <a:pt x="472941" y="88714"/>
                    </a:cubicBezTo>
                    <a:cubicBezTo>
                      <a:pt x="466386" y="29721"/>
                      <a:pt x="236966" y="-3053"/>
                      <a:pt x="158308" y="224"/>
                    </a:cubicBezTo>
                    <a:close/>
                  </a:path>
                </a:pathLst>
              </a:custGeom>
              <a:solidFill>
                <a:srgbClr val="EF93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22" name="Google Shape;422;p10"/>
              <p:cNvCxnSpPr>
                <a:stCxn id="421" idx="2"/>
              </p:cNvCxnSpPr>
              <p:nvPr/>
            </p:nvCxnSpPr>
            <p:spPr>
              <a:xfrm>
                <a:off x="8979211" y="1770845"/>
                <a:ext cx="3900" cy="75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EF938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23" name="Google Shape;423;p10"/>
              <p:cNvSpPr/>
              <p:nvPr/>
            </p:nvSpPr>
            <p:spPr>
              <a:xfrm>
                <a:off x="9483997" y="1734878"/>
                <a:ext cx="432620" cy="274009"/>
              </a:xfrm>
              <a:custGeom>
                <a:avLst/>
                <a:gdLst/>
                <a:ahLst/>
                <a:cxnLst/>
                <a:rect l="l" t="t" r="r" b="b"/>
                <a:pathLst>
                  <a:path w="702624" h="559793" extrusionOk="0">
                    <a:moveTo>
                      <a:pt x="355264" y="0"/>
                    </a:moveTo>
                    <a:cubicBezTo>
                      <a:pt x="547106" y="0"/>
                      <a:pt x="702624" y="137001"/>
                      <a:pt x="702624" y="306000"/>
                    </a:cubicBezTo>
                    <a:lnTo>
                      <a:pt x="697321" y="329139"/>
                    </a:lnTo>
                    <a:lnTo>
                      <a:pt x="688739" y="329139"/>
                    </a:lnTo>
                    <a:lnTo>
                      <a:pt x="693616" y="339159"/>
                    </a:lnTo>
                    <a:cubicBezTo>
                      <a:pt x="699417" y="358160"/>
                      <a:pt x="702624" y="379050"/>
                      <a:pt x="702624" y="400978"/>
                    </a:cubicBezTo>
                    <a:cubicBezTo>
                      <a:pt x="702624" y="488689"/>
                      <a:pt x="651301" y="559793"/>
                      <a:pt x="587992" y="559793"/>
                    </a:cubicBezTo>
                    <a:cubicBezTo>
                      <a:pt x="540510" y="559793"/>
                      <a:pt x="499771" y="519797"/>
                      <a:pt x="482369" y="462796"/>
                    </a:cubicBezTo>
                    <a:lnTo>
                      <a:pt x="475906" y="418450"/>
                    </a:lnTo>
                    <a:lnTo>
                      <a:pt x="469139" y="418450"/>
                    </a:lnTo>
                    <a:lnTo>
                      <a:pt x="464354" y="451288"/>
                    </a:lnTo>
                    <a:cubicBezTo>
                      <a:pt x="446952" y="508289"/>
                      <a:pt x="406212" y="548285"/>
                      <a:pt x="358730" y="548285"/>
                    </a:cubicBezTo>
                    <a:cubicBezTo>
                      <a:pt x="311249" y="548285"/>
                      <a:pt x="270509" y="508289"/>
                      <a:pt x="253107" y="451288"/>
                    </a:cubicBezTo>
                    <a:lnTo>
                      <a:pt x="248321" y="418450"/>
                    </a:lnTo>
                    <a:lnTo>
                      <a:pt x="225077" y="418450"/>
                    </a:lnTo>
                    <a:lnTo>
                      <a:pt x="220257" y="451528"/>
                    </a:lnTo>
                    <a:cubicBezTo>
                      <a:pt x="202855" y="508529"/>
                      <a:pt x="162115" y="548525"/>
                      <a:pt x="114632" y="548525"/>
                    </a:cubicBezTo>
                    <a:cubicBezTo>
                      <a:pt x="51323" y="548525"/>
                      <a:pt x="0" y="477421"/>
                      <a:pt x="0" y="389709"/>
                    </a:cubicBezTo>
                    <a:cubicBezTo>
                      <a:pt x="0" y="367781"/>
                      <a:pt x="3208" y="346891"/>
                      <a:pt x="9009" y="327891"/>
                    </a:cubicBezTo>
                    <a:lnTo>
                      <a:pt x="11669" y="322425"/>
                    </a:lnTo>
                    <a:lnTo>
                      <a:pt x="7904" y="306000"/>
                    </a:lnTo>
                    <a:cubicBezTo>
                      <a:pt x="7904" y="137001"/>
                      <a:pt x="163422" y="0"/>
                      <a:pt x="355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0"/>
              <p:cNvSpPr/>
              <p:nvPr/>
            </p:nvSpPr>
            <p:spPr>
              <a:xfrm>
                <a:off x="8105348" y="1705931"/>
                <a:ext cx="432620" cy="274009"/>
              </a:xfrm>
              <a:custGeom>
                <a:avLst/>
                <a:gdLst/>
                <a:ahLst/>
                <a:cxnLst/>
                <a:rect l="l" t="t" r="r" b="b"/>
                <a:pathLst>
                  <a:path w="702624" h="559793" extrusionOk="0">
                    <a:moveTo>
                      <a:pt x="355264" y="0"/>
                    </a:moveTo>
                    <a:cubicBezTo>
                      <a:pt x="547106" y="0"/>
                      <a:pt x="702624" y="137001"/>
                      <a:pt x="702624" y="306000"/>
                    </a:cubicBezTo>
                    <a:lnTo>
                      <a:pt x="697321" y="329139"/>
                    </a:lnTo>
                    <a:lnTo>
                      <a:pt x="688739" y="329139"/>
                    </a:lnTo>
                    <a:lnTo>
                      <a:pt x="693616" y="339159"/>
                    </a:lnTo>
                    <a:cubicBezTo>
                      <a:pt x="699417" y="358160"/>
                      <a:pt x="702624" y="379050"/>
                      <a:pt x="702624" y="400978"/>
                    </a:cubicBezTo>
                    <a:cubicBezTo>
                      <a:pt x="702624" y="488689"/>
                      <a:pt x="651301" y="559793"/>
                      <a:pt x="587992" y="559793"/>
                    </a:cubicBezTo>
                    <a:cubicBezTo>
                      <a:pt x="540510" y="559793"/>
                      <a:pt x="499771" y="519797"/>
                      <a:pt x="482369" y="462796"/>
                    </a:cubicBezTo>
                    <a:lnTo>
                      <a:pt x="475906" y="418450"/>
                    </a:lnTo>
                    <a:lnTo>
                      <a:pt x="469139" y="418450"/>
                    </a:lnTo>
                    <a:lnTo>
                      <a:pt x="464354" y="451288"/>
                    </a:lnTo>
                    <a:cubicBezTo>
                      <a:pt x="446952" y="508289"/>
                      <a:pt x="406212" y="548285"/>
                      <a:pt x="358730" y="548285"/>
                    </a:cubicBezTo>
                    <a:cubicBezTo>
                      <a:pt x="311249" y="548285"/>
                      <a:pt x="270509" y="508289"/>
                      <a:pt x="253107" y="451288"/>
                    </a:cubicBezTo>
                    <a:lnTo>
                      <a:pt x="248321" y="418450"/>
                    </a:lnTo>
                    <a:lnTo>
                      <a:pt x="225077" y="418450"/>
                    </a:lnTo>
                    <a:lnTo>
                      <a:pt x="220257" y="451528"/>
                    </a:lnTo>
                    <a:cubicBezTo>
                      <a:pt x="202855" y="508529"/>
                      <a:pt x="162115" y="548525"/>
                      <a:pt x="114632" y="548525"/>
                    </a:cubicBezTo>
                    <a:cubicBezTo>
                      <a:pt x="51323" y="548525"/>
                      <a:pt x="0" y="477421"/>
                      <a:pt x="0" y="389709"/>
                    </a:cubicBezTo>
                    <a:cubicBezTo>
                      <a:pt x="0" y="367781"/>
                      <a:pt x="3208" y="346891"/>
                      <a:pt x="9009" y="327891"/>
                    </a:cubicBezTo>
                    <a:lnTo>
                      <a:pt x="11669" y="322425"/>
                    </a:lnTo>
                    <a:lnTo>
                      <a:pt x="7904" y="306000"/>
                    </a:lnTo>
                    <a:cubicBezTo>
                      <a:pt x="7904" y="137001"/>
                      <a:pt x="163422" y="0"/>
                      <a:pt x="355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25" name="Google Shape;425;p10"/>
              <p:cNvCxnSpPr/>
              <p:nvPr/>
            </p:nvCxnSpPr>
            <p:spPr>
              <a:xfrm rot="10800000" flipH="1">
                <a:off x="9636761" y="1495233"/>
                <a:ext cx="382065" cy="13329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6" name="Google Shape;426;p10"/>
              <p:cNvCxnSpPr/>
              <p:nvPr/>
            </p:nvCxnSpPr>
            <p:spPr>
              <a:xfrm rot="10800000" flipH="1">
                <a:off x="9789161" y="1731766"/>
                <a:ext cx="222514" cy="1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7" name="Google Shape;427;p10"/>
              <p:cNvCxnSpPr/>
              <p:nvPr/>
            </p:nvCxnSpPr>
            <p:spPr>
              <a:xfrm rot="10800000">
                <a:off x="7916890" y="1454941"/>
                <a:ext cx="382065" cy="13329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8" name="Google Shape;428;p10"/>
              <p:cNvCxnSpPr/>
              <p:nvPr/>
            </p:nvCxnSpPr>
            <p:spPr>
              <a:xfrm rot="10800000">
                <a:off x="7980801" y="1691474"/>
                <a:ext cx="222514" cy="1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429" name="Google Shape;429;p10"/>
          <p:cNvGrpSpPr/>
          <p:nvPr/>
        </p:nvGrpSpPr>
        <p:grpSpPr>
          <a:xfrm>
            <a:off x="4104926" y="5612381"/>
            <a:ext cx="1432216" cy="1152786"/>
            <a:chOff x="866719" y="816175"/>
            <a:chExt cx="2101936" cy="1691844"/>
          </a:xfrm>
        </p:grpSpPr>
        <p:sp>
          <p:nvSpPr>
            <p:cNvPr id="430" name="Google Shape;430;p10"/>
            <p:cNvSpPr/>
            <p:nvPr/>
          </p:nvSpPr>
          <p:spPr>
            <a:xfrm rot="-667188" flipH="1">
              <a:off x="1014839" y="980786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E4AB4E"/>
            </a:solidFill>
            <a:ln w="12700" cap="flat" cmpd="sng">
              <a:solidFill>
                <a:srgbClr val="E4AB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 rot="667188">
              <a:off x="1152855" y="1235845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 rot="-667188" flipH="1">
              <a:off x="2413605" y="1228970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1465979" y="1756109"/>
              <a:ext cx="937406" cy="436002"/>
            </a:xfrm>
            <a:custGeom>
              <a:avLst/>
              <a:gdLst/>
              <a:ahLst/>
              <a:cxnLst/>
              <a:rect l="l" t="t" r="r" b="b"/>
              <a:pathLst>
                <a:path w="937406" h="436002" extrusionOk="0">
                  <a:moveTo>
                    <a:pt x="469085" y="0"/>
                  </a:moveTo>
                  <a:lnTo>
                    <a:pt x="473468" y="11451"/>
                  </a:lnTo>
                  <a:cubicBezTo>
                    <a:pt x="556882" y="171398"/>
                    <a:pt x="696229" y="307487"/>
                    <a:pt x="871621" y="403589"/>
                  </a:cubicBezTo>
                  <a:lnTo>
                    <a:pt x="937406" y="436002"/>
                  </a:lnTo>
                  <a:lnTo>
                    <a:pt x="0" y="436002"/>
                  </a:lnTo>
                  <a:lnTo>
                    <a:pt x="65785" y="403589"/>
                  </a:lnTo>
                  <a:cubicBezTo>
                    <a:pt x="211945" y="323504"/>
                    <a:pt x="333073" y="215650"/>
                    <a:pt x="417662" y="89361"/>
                  </a:cubicBezTo>
                  <a:close/>
                </a:path>
              </a:pathLst>
            </a:custGeom>
            <a:solidFill>
              <a:srgbClr val="F0E7B4"/>
            </a:solidFill>
            <a:ln w="12700" cap="flat" cmpd="sng">
              <a:solidFill>
                <a:srgbClr val="F0E7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1569296" y="1721005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2179415" y="1721005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1830627" y="1954446"/>
              <a:ext cx="204995" cy="162000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7" name="Google Shape;437;p10"/>
            <p:cNvCxnSpPr>
              <a:stCxn id="436" idx="2"/>
            </p:cNvCxnSpPr>
            <p:nvPr/>
          </p:nvCxnSpPr>
          <p:spPr>
            <a:xfrm>
              <a:off x="1929040" y="2116430"/>
              <a:ext cx="3900" cy="75600"/>
            </a:xfrm>
            <a:prstGeom prst="straightConnector1">
              <a:avLst/>
            </a:prstGeom>
            <a:noFill/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38" name="Google Shape;438;p10"/>
            <p:cNvSpPr/>
            <p:nvPr/>
          </p:nvSpPr>
          <p:spPr>
            <a:xfrm>
              <a:off x="2433826" y="2080463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F0E7B4"/>
            </a:solidFill>
            <a:ln w="12700" cap="flat" cmpd="sng">
              <a:solidFill>
                <a:srgbClr val="F0E7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1055177" y="2051516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F0E7B4"/>
            </a:solidFill>
            <a:ln w="12700" cap="flat" cmpd="sng">
              <a:solidFill>
                <a:srgbClr val="F0E7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0" name="Google Shape;440;p10"/>
            <p:cNvCxnSpPr/>
            <p:nvPr/>
          </p:nvCxnSpPr>
          <p:spPr>
            <a:xfrm rot="10800000" flipH="1">
              <a:off x="2586590" y="1840818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1" name="Google Shape;441;p10"/>
            <p:cNvCxnSpPr/>
            <p:nvPr/>
          </p:nvCxnSpPr>
          <p:spPr>
            <a:xfrm rot="10800000" flipH="1">
              <a:off x="2738990" y="2077351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2" name="Google Shape;442;p10"/>
            <p:cNvCxnSpPr/>
            <p:nvPr/>
          </p:nvCxnSpPr>
          <p:spPr>
            <a:xfrm rot="10800000">
              <a:off x="866719" y="1800526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3" name="Google Shape;443;p10"/>
            <p:cNvCxnSpPr/>
            <p:nvPr/>
          </p:nvCxnSpPr>
          <p:spPr>
            <a:xfrm rot="10800000">
              <a:off x="930630" y="2037059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44" name="Google Shape;444;p10"/>
          <p:cNvSpPr txBox="1"/>
          <p:nvPr/>
        </p:nvSpPr>
        <p:spPr>
          <a:xfrm rot="5400000">
            <a:off x="-374550" y="5512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2_Juana_Template_SlidesMania_8 1">
  <p:cSld name="0082_Juana_Template_SlidesMania_8_1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1"/>
          <p:cNvSpPr/>
          <p:nvPr/>
        </p:nvSpPr>
        <p:spPr>
          <a:xfrm>
            <a:off x="356311" y="1393883"/>
            <a:ext cx="4396200" cy="51294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1"/>
          <p:cNvSpPr/>
          <p:nvPr/>
        </p:nvSpPr>
        <p:spPr>
          <a:xfrm>
            <a:off x="356461" y="1393883"/>
            <a:ext cx="4396200" cy="5129400"/>
          </a:xfrm>
          <a:prstGeom prst="frame">
            <a:avLst>
              <a:gd name="adj1" fmla="val 4603"/>
            </a:avLst>
          </a:prstGeom>
          <a:solidFill>
            <a:srgbClr val="2E2D2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1"/>
          <p:cNvSpPr/>
          <p:nvPr/>
        </p:nvSpPr>
        <p:spPr>
          <a:xfrm>
            <a:off x="4967390" y="1912423"/>
            <a:ext cx="3559500" cy="1952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1"/>
          <p:cNvSpPr/>
          <p:nvPr/>
        </p:nvSpPr>
        <p:spPr>
          <a:xfrm>
            <a:off x="4967396" y="4052861"/>
            <a:ext cx="3559500" cy="2470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1"/>
          <p:cNvSpPr/>
          <p:nvPr/>
        </p:nvSpPr>
        <p:spPr>
          <a:xfrm>
            <a:off x="4967390" y="1912433"/>
            <a:ext cx="3559500" cy="1952100"/>
          </a:xfrm>
          <a:prstGeom prst="frame">
            <a:avLst>
              <a:gd name="adj1" fmla="val 10951"/>
            </a:avLst>
          </a:prstGeom>
          <a:solidFill>
            <a:srgbClr val="E4AB4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1"/>
          <p:cNvSpPr/>
          <p:nvPr/>
        </p:nvSpPr>
        <p:spPr>
          <a:xfrm>
            <a:off x="4967396" y="4052868"/>
            <a:ext cx="3559500" cy="2470800"/>
          </a:xfrm>
          <a:prstGeom prst="frame">
            <a:avLst>
              <a:gd name="adj1" fmla="val 8314"/>
            </a:avLst>
          </a:prstGeom>
          <a:solidFill>
            <a:srgbClr val="9A9B9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1"/>
          <p:cNvSpPr/>
          <p:nvPr/>
        </p:nvSpPr>
        <p:spPr>
          <a:xfrm>
            <a:off x="8741755" y="1393883"/>
            <a:ext cx="3121500" cy="51294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1"/>
          <p:cNvSpPr/>
          <p:nvPr/>
        </p:nvSpPr>
        <p:spPr>
          <a:xfrm>
            <a:off x="8741755" y="1393883"/>
            <a:ext cx="3121500" cy="5129400"/>
          </a:xfrm>
          <a:prstGeom prst="frame">
            <a:avLst>
              <a:gd name="adj1" fmla="val 7678"/>
            </a:avLst>
          </a:prstGeom>
          <a:solidFill>
            <a:srgbClr val="7E7F7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" name="Google Shape;454;p11"/>
          <p:cNvGrpSpPr/>
          <p:nvPr/>
        </p:nvGrpSpPr>
        <p:grpSpPr>
          <a:xfrm>
            <a:off x="323965" y="312677"/>
            <a:ext cx="1758916" cy="1413612"/>
            <a:chOff x="2099120" y="-62804"/>
            <a:chExt cx="2102206" cy="1689509"/>
          </a:xfrm>
        </p:grpSpPr>
        <p:sp>
          <p:nvSpPr>
            <p:cNvPr id="455" name="Google Shape;455;p11"/>
            <p:cNvSpPr/>
            <p:nvPr/>
          </p:nvSpPr>
          <p:spPr>
            <a:xfrm rot="-666782" flipH="1">
              <a:off x="2249428" y="101507"/>
              <a:ext cx="1837345" cy="1360888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3411951" y="842026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3063163" y="1075467"/>
              <a:ext cx="204625" cy="161707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8" name="Google Shape;458;p11"/>
            <p:cNvCxnSpPr>
              <a:stCxn id="457" idx="2"/>
            </p:cNvCxnSpPr>
            <p:nvPr/>
          </p:nvCxnSpPr>
          <p:spPr>
            <a:xfrm>
              <a:off x="3161576" y="1237451"/>
              <a:ext cx="4200" cy="75600"/>
            </a:xfrm>
            <a:prstGeom prst="straightConnector1">
              <a:avLst/>
            </a:prstGeom>
            <a:noFill/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59" name="Google Shape;459;p11"/>
            <p:cNvSpPr/>
            <p:nvPr/>
          </p:nvSpPr>
          <p:spPr>
            <a:xfrm>
              <a:off x="3656530" y="1191652"/>
              <a:ext cx="432114" cy="27429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2287713" y="1172537"/>
              <a:ext cx="432114" cy="27429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1" name="Google Shape;461;p11"/>
            <p:cNvCxnSpPr/>
            <p:nvPr/>
          </p:nvCxnSpPr>
          <p:spPr>
            <a:xfrm rot="10800000" flipH="1">
              <a:off x="3819126" y="961932"/>
              <a:ext cx="382200" cy="13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2" name="Google Shape;462;p11"/>
            <p:cNvCxnSpPr/>
            <p:nvPr/>
          </p:nvCxnSpPr>
          <p:spPr>
            <a:xfrm>
              <a:off x="3971526" y="1198373"/>
              <a:ext cx="222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63" name="Google Shape;463;p11"/>
            <p:cNvSpPr/>
            <p:nvPr/>
          </p:nvSpPr>
          <p:spPr>
            <a:xfrm rot="-666782" flipH="1">
              <a:off x="3464650" y="241323"/>
              <a:ext cx="590955" cy="632794"/>
            </a:xfrm>
            <a:custGeom>
              <a:avLst/>
              <a:gdLst/>
              <a:ahLst/>
              <a:cxnLst/>
              <a:rect l="l" t="t" r="r" b="b"/>
              <a:pathLst>
                <a:path w="591708" h="633600" extrusionOk="0">
                  <a:moveTo>
                    <a:pt x="198055" y="22878"/>
                  </a:moveTo>
                  <a:lnTo>
                    <a:pt x="533313" y="80349"/>
                  </a:lnTo>
                  <a:lnTo>
                    <a:pt x="591708" y="68584"/>
                  </a:lnTo>
                  <a:cubicBezTo>
                    <a:pt x="430092" y="162315"/>
                    <a:pt x="312105" y="292871"/>
                    <a:pt x="261838" y="434723"/>
                  </a:cubicBezTo>
                  <a:lnTo>
                    <a:pt x="254319" y="469012"/>
                  </a:lnTo>
                  <a:lnTo>
                    <a:pt x="236590" y="501793"/>
                  </a:lnTo>
                  <a:cubicBezTo>
                    <a:pt x="216143" y="540333"/>
                    <a:pt x="137358" y="675895"/>
                    <a:pt x="106542" y="620469"/>
                  </a:cubicBezTo>
                  <a:cubicBezTo>
                    <a:pt x="61228" y="428306"/>
                    <a:pt x="2505" y="455280"/>
                    <a:pt x="2505" y="254211"/>
                  </a:cubicBezTo>
                  <a:cubicBezTo>
                    <a:pt x="-5986" y="163924"/>
                    <a:pt x="7887" y="32416"/>
                    <a:pt x="32280" y="8023"/>
                  </a:cubicBezTo>
                  <a:cubicBezTo>
                    <a:pt x="56673" y="-16370"/>
                    <a:pt x="118435" y="22611"/>
                    <a:pt x="198055" y="22878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2326120" y="360844"/>
              <a:ext cx="793756" cy="812510"/>
            </a:xfrm>
            <a:custGeom>
              <a:avLst/>
              <a:gdLst/>
              <a:ahLst/>
              <a:cxnLst/>
              <a:rect l="l" t="t" r="r" b="b"/>
              <a:pathLst>
                <a:path w="886878" h="804465" extrusionOk="0">
                  <a:moveTo>
                    <a:pt x="784932" y="0"/>
                  </a:moveTo>
                  <a:lnTo>
                    <a:pt x="791088" y="9187"/>
                  </a:lnTo>
                  <a:cubicBezTo>
                    <a:pt x="907762" y="217429"/>
                    <a:pt x="922858" y="442404"/>
                    <a:pt x="808627" y="605672"/>
                  </a:cubicBezTo>
                  <a:cubicBezTo>
                    <a:pt x="671549" y="801593"/>
                    <a:pt x="387170" y="853013"/>
                    <a:pt x="99259" y="758529"/>
                  </a:cubicBezTo>
                  <a:lnTo>
                    <a:pt x="0" y="717461"/>
                  </a:lnTo>
                  <a:lnTo>
                    <a:pt x="5421" y="645807"/>
                  </a:lnTo>
                  <a:cubicBezTo>
                    <a:pt x="18708" y="558850"/>
                    <a:pt x="51182" y="478207"/>
                    <a:pt x="98387" y="408334"/>
                  </a:cubicBezTo>
                  <a:lnTo>
                    <a:pt x="122105" y="379588"/>
                  </a:lnTo>
                  <a:lnTo>
                    <a:pt x="136096" y="347393"/>
                  </a:lnTo>
                  <a:cubicBezTo>
                    <a:pt x="243449" y="166100"/>
                    <a:pt x="476772" y="32132"/>
                    <a:pt x="757689" y="1473"/>
                  </a:cubicBezTo>
                  <a:close/>
                </a:path>
              </a:pathLst>
            </a:custGeom>
            <a:solidFill>
              <a:srgbClr val="F3AE48"/>
            </a:solidFill>
            <a:ln w="12700" cap="flat" cmpd="sng">
              <a:solidFill>
                <a:srgbClr val="F3AE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1"/>
            <p:cNvSpPr/>
            <p:nvPr/>
          </p:nvSpPr>
          <p:spPr>
            <a:xfrm rot="-666956" flipH="1">
              <a:off x="3636327" y="313355"/>
              <a:ext cx="346362" cy="396447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8E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1"/>
            <p:cNvSpPr/>
            <p:nvPr/>
          </p:nvSpPr>
          <p:spPr>
            <a:xfrm rot="666782">
              <a:off x="2319383" y="269476"/>
              <a:ext cx="590955" cy="632794"/>
            </a:xfrm>
            <a:custGeom>
              <a:avLst/>
              <a:gdLst/>
              <a:ahLst/>
              <a:cxnLst/>
              <a:rect l="l" t="t" r="r" b="b"/>
              <a:pathLst>
                <a:path w="591708" h="633600" extrusionOk="0">
                  <a:moveTo>
                    <a:pt x="198055" y="22878"/>
                  </a:moveTo>
                  <a:lnTo>
                    <a:pt x="533313" y="80349"/>
                  </a:lnTo>
                  <a:lnTo>
                    <a:pt x="591708" y="68584"/>
                  </a:lnTo>
                  <a:cubicBezTo>
                    <a:pt x="430092" y="162315"/>
                    <a:pt x="312105" y="292871"/>
                    <a:pt x="261838" y="434723"/>
                  </a:cubicBezTo>
                  <a:lnTo>
                    <a:pt x="254319" y="469012"/>
                  </a:lnTo>
                  <a:lnTo>
                    <a:pt x="236590" y="501793"/>
                  </a:lnTo>
                  <a:cubicBezTo>
                    <a:pt x="216143" y="540333"/>
                    <a:pt x="137358" y="675895"/>
                    <a:pt x="106542" y="620469"/>
                  </a:cubicBezTo>
                  <a:cubicBezTo>
                    <a:pt x="61228" y="428306"/>
                    <a:pt x="2505" y="455280"/>
                    <a:pt x="2505" y="254211"/>
                  </a:cubicBezTo>
                  <a:cubicBezTo>
                    <a:pt x="-5986" y="163924"/>
                    <a:pt x="7887" y="32416"/>
                    <a:pt x="32280" y="8023"/>
                  </a:cubicBezTo>
                  <a:cubicBezTo>
                    <a:pt x="56673" y="-16370"/>
                    <a:pt x="118435" y="22611"/>
                    <a:pt x="198055" y="22878"/>
                  </a:cubicBezTo>
                  <a:close/>
                </a:path>
              </a:pathLst>
            </a:custGeom>
            <a:solidFill>
              <a:srgbClr val="F3AE48"/>
            </a:solidFill>
            <a:ln w="12700" cap="flat" cmpd="sng">
              <a:solidFill>
                <a:srgbClr val="F3AE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1"/>
            <p:cNvSpPr/>
            <p:nvPr/>
          </p:nvSpPr>
          <p:spPr>
            <a:xfrm rot="666956">
              <a:off x="2400924" y="358046"/>
              <a:ext cx="346362" cy="396447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8" name="Google Shape;468;p11"/>
            <p:cNvCxnSpPr/>
            <p:nvPr/>
          </p:nvCxnSpPr>
          <p:spPr>
            <a:xfrm rot="10800000">
              <a:off x="2099120" y="921640"/>
              <a:ext cx="382200" cy="13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9" name="Google Shape;469;p11"/>
            <p:cNvCxnSpPr/>
            <p:nvPr/>
          </p:nvCxnSpPr>
          <p:spPr>
            <a:xfrm rot="10800000">
              <a:off x="2163080" y="1158081"/>
              <a:ext cx="222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70" name="Google Shape;470;p11"/>
            <p:cNvSpPr/>
            <p:nvPr/>
          </p:nvSpPr>
          <p:spPr>
            <a:xfrm>
              <a:off x="2801832" y="842026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"/>
            <p:cNvSpPr/>
            <p:nvPr/>
          </p:nvSpPr>
          <p:spPr>
            <a:xfrm rot="-1656188">
              <a:off x="3484231" y="279457"/>
              <a:ext cx="424498" cy="828049"/>
            </a:xfrm>
            <a:custGeom>
              <a:avLst/>
              <a:gdLst/>
              <a:ahLst/>
              <a:cxnLst/>
              <a:rect l="l" t="t" r="r" b="b"/>
              <a:pathLst>
                <a:path w="429921" h="793698" extrusionOk="0">
                  <a:moveTo>
                    <a:pt x="123280" y="0"/>
                  </a:moveTo>
                  <a:lnTo>
                    <a:pt x="162641" y="31329"/>
                  </a:lnTo>
                  <a:cubicBezTo>
                    <a:pt x="361517" y="211996"/>
                    <a:pt x="462066" y="445804"/>
                    <a:pt x="420762" y="646831"/>
                  </a:cubicBezTo>
                  <a:lnTo>
                    <a:pt x="404101" y="693715"/>
                  </a:lnTo>
                  <a:lnTo>
                    <a:pt x="404145" y="696523"/>
                  </a:lnTo>
                  <a:lnTo>
                    <a:pt x="386395" y="793698"/>
                  </a:lnTo>
                  <a:lnTo>
                    <a:pt x="356320" y="782038"/>
                  </a:lnTo>
                  <a:cubicBezTo>
                    <a:pt x="141342" y="678298"/>
                    <a:pt x="0" y="502616"/>
                    <a:pt x="0" y="303354"/>
                  </a:cubicBezTo>
                  <a:cubicBezTo>
                    <a:pt x="0" y="223649"/>
                    <a:pt x="22615" y="147717"/>
                    <a:pt x="63511" y="78654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11"/>
          <p:cNvGrpSpPr/>
          <p:nvPr/>
        </p:nvGrpSpPr>
        <p:grpSpPr>
          <a:xfrm>
            <a:off x="5133082" y="938793"/>
            <a:ext cx="1467760" cy="1179615"/>
            <a:chOff x="7916755" y="470590"/>
            <a:chExt cx="2102206" cy="1689509"/>
          </a:xfrm>
        </p:grpSpPr>
        <p:sp>
          <p:nvSpPr>
            <p:cNvPr id="473" name="Google Shape;473;p11"/>
            <p:cNvSpPr/>
            <p:nvPr/>
          </p:nvSpPr>
          <p:spPr>
            <a:xfrm rot="-666782" flipH="1">
              <a:off x="8067063" y="634901"/>
              <a:ext cx="1837345" cy="1360888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9A9B93"/>
            </a:solidFill>
            <a:ln w="12700" cap="flat" cmpd="sng">
              <a:solidFill>
                <a:srgbClr val="9A9B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4" name="Google Shape;474;p11"/>
            <p:cNvGrpSpPr/>
            <p:nvPr/>
          </p:nvGrpSpPr>
          <p:grpSpPr>
            <a:xfrm>
              <a:off x="7916755" y="853740"/>
              <a:ext cx="2102206" cy="1155436"/>
              <a:chOff x="7916755" y="853740"/>
              <a:chExt cx="2102206" cy="1155436"/>
            </a:xfrm>
          </p:grpSpPr>
          <p:sp>
            <p:nvSpPr>
              <p:cNvPr id="475" name="Google Shape;475;p11"/>
              <p:cNvSpPr/>
              <p:nvPr/>
            </p:nvSpPr>
            <p:spPr>
              <a:xfrm rot="666956">
                <a:off x="8202995" y="890285"/>
                <a:ext cx="346362" cy="396447"/>
              </a:xfrm>
              <a:custGeom>
                <a:avLst/>
                <a:gdLst/>
                <a:ahLst/>
                <a:cxnLst/>
                <a:rect l="l" t="t" r="r" b="b"/>
                <a:pathLst>
                  <a:path w="398667" h="456316" extrusionOk="0">
                    <a:moveTo>
                      <a:pt x="57277" y="16"/>
                    </a:moveTo>
                    <a:cubicBezTo>
                      <a:pt x="88670" y="701"/>
                      <a:pt x="138340" y="22678"/>
                      <a:pt x="198055" y="22878"/>
                    </a:cubicBezTo>
                    <a:lnTo>
                      <a:pt x="398667" y="57268"/>
                    </a:lnTo>
                    <a:lnTo>
                      <a:pt x="335090" y="91593"/>
                    </a:lnTo>
                    <a:cubicBezTo>
                      <a:pt x="209433" y="176498"/>
                      <a:pt x="121220" y="307872"/>
                      <a:pt x="90190" y="456316"/>
                    </a:cubicBezTo>
                    <a:lnTo>
                      <a:pt x="2505" y="254211"/>
                    </a:lnTo>
                    <a:cubicBezTo>
                      <a:pt x="-5986" y="163924"/>
                      <a:pt x="7887" y="32416"/>
                      <a:pt x="32280" y="8023"/>
                    </a:cubicBezTo>
                    <a:cubicBezTo>
                      <a:pt x="38378" y="1925"/>
                      <a:pt x="46812" y="-213"/>
                      <a:pt x="57277" y="16"/>
                    </a:cubicBezTo>
                    <a:close/>
                  </a:path>
                </a:pathLst>
              </a:custGeom>
              <a:solidFill>
                <a:srgbClr val="EF9384"/>
              </a:solidFill>
              <a:ln w="12700" cap="flat" cmpd="sng">
                <a:solidFill>
                  <a:srgbClr val="EF938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 rot="-666956" flipH="1">
                <a:off x="9463417" y="883410"/>
                <a:ext cx="346362" cy="396447"/>
              </a:xfrm>
              <a:custGeom>
                <a:avLst/>
                <a:gdLst/>
                <a:ahLst/>
                <a:cxnLst/>
                <a:rect l="l" t="t" r="r" b="b"/>
                <a:pathLst>
                  <a:path w="398667" h="456316" extrusionOk="0">
                    <a:moveTo>
                      <a:pt x="57277" y="16"/>
                    </a:moveTo>
                    <a:cubicBezTo>
                      <a:pt x="88670" y="701"/>
                      <a:pt x="138340" y="22678"/>
                      <a:pt x="198055" y="22878"/>
                    </a:cubicBezTo>
                    <a:lnTo>
                      <a:pt x="398667" y="57268"/>
                    </a:lnTo>
                    <a:lnTo>
                      <a:pt x="335090" y="91593"/>
                    </a:lnTo>
                    <a:cubicBezTo>
                      <a:pt x="209433" y="176498"/>
                      <a:pt x="121220" y="307872"/>
                      <a:pt x="90190" y="456316"/>
                    </a:cubicBezTo>
                    <a:lnTo>
                      <a:pt x="2505" y="254211"/>
                    </a:lnTo>
                    <a:cubicBezTo>
                      <a:pt x="-5986" y="163924"/>
                      <a:pt x="7887" y="32416"/>
                      <a:pt x="32280" y="8023"/>
                    </a:cubicBezTo>
                    <a:cubicBezTo>
                      <a:pt x="38378" y="1925"/>
                      <a:pt x="46812" y="-213"/>
                      <a:pt x="57277" y="16"/>
                    </a:cubicBezTo>
                    <a:close/>
                  </a:path>
                </a:pathLst>
              </a:custGeom>
              <a:solidFill>
                <a:srgbClr val="EF9384"/>
              </a:solidFill>
              <a:ln w="12700" cap="flat" cmpd="sng">
                <a:solidFill>
                  <a:srgbClr val="EF938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8516150" y="1410524"/>
                <a:ext cx="937406" cy="436002"/>
              </a:xfrm>
              <a:custGeom>
                <a:avLst/>
                <a:gdLst/>
                <a:ahLst/>
                <a:cxnLst/>
                <a:rect l="l" t="t" r="r" b="b"/>
                <a:pathLst>
                  <a:path w="937406" h="436002" extrusionOk="0">
                    <a:moveTo>
                      <a:pt x="469085" y="0"/>
                    </a:moveTo>
                    <a:lnTo>
                      <a:pt x="473468" y="11451"/>
                    </a:lnTo>
                    <a:cubicBezTo>
                      <a:pt x="556882" y="171398"/>
                      <a:pt x="696229" y="307487"/>
                      <a:pt x="871621" y="403589"/>
                    </a:cubicBezTo>
                    <a:lnTo>
                      <a:pt x="937406" y="436002"/>
                    </a:lnTo>
                    <a:lnTo>
                      <a:pt x="0" y="436002"/>
                    </a:lnTo>
                    <a:lnTo>
                      <a:pt x="65785" y="403589"/>
                    </a:lnTo>
                    <a:cubicBezTo>
                      <a:pt x="211945" y="323504"/>
                      <a:pt x="333073" y="215650"/>
                      <a:pt x="417662" y="89361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11"/>
              <p:cNvSpPr/>
              <p:nvPr/>
            </p:nvSpPr>
            <p:spPr>
              <a:xfrm>
                <a:off x="8619467" y="1375420"/>
                <a:ext cx="144000" cy="180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11"/>
              <p:cNvSpPr/>
              <p:nvPr/>
            </p:nvSpPr>
            <p:spPr>
              <a:xfrm>
                <a:off x="9229586" y="1375420"/>
                <a:ext cx="144000" cy="180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8880798" y="1608861"/>
                <a:ext cx="204625" cy="161707"/>
              </a:xfrm>
              <a:custGeom>
                <a:avLst/>
                <a:gdLst/>
                <a:ahLst/>
                <a:cxnLst/>
                <a:rect l="l" t="t" r="r" b="b"/>
                <a:pathLst>
                  <a:path w="473121" h="373888" extrusionOk="0">
                    <a:moveTo>
                      <a:pt x="158308" y="224"/>
                    </a:moveTo>
                    <a:cubicBezTo>
                      <a:pt x="79650" y="3501"/>
                      <a:pt x="-10479" y="46108"/>
                      <a:pt x="992" y="108379"/>
                    </a:cubicBezTo>
                    <a:cubicBezTo>
                      <a:pt x="12463" y="170650"/>
                      <a:pt x="148476" y="377127"/>
                      <a:pt x="227134" y="373850"/>
                    </a:cubicBezTo>
                    <a:cubicBezTo>
                      <a:pt x="305792" y="370573"/>
                      <a:pt x="479496" y="147707"/>
                      <a:pt x="472941" y="88714"/>
                    </a:cubicBezTo>
                    <a:cubicBezTo>
                      <a:pt x="466386" y="29721"/>
                      <a:pt x="236966" y="-3053"/>
                      <a:pt x="158308" y="224"/>
                    </a:cubicBezTo>
                    <a:close/>
                  </a:path>
                </a:pathLst>
              </a:custGeom>
              <a:solidFill>
                <a:srgbClr val="EF93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81" name="Google Shape;481;p11"/>
              <p:cNvCxnSpPr>
                <a:stCxn id="480" idx="2"/>
              </p:cNvCxnSpPr>
              <p:nvPr/>
            </p:nvCxnSpPr>
            <p:spPr>
              <a:xfrm>
                <a:off x="8979211" y="1770845"/>
                <a:ext cx="3900" cy="75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EF938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82" name="Google Shape;482;p11"/>
              <p:cNvSpPr/>
              <p:nvPr/>
            </p:nvSpPr>
            <p:spPr>
              <a:xfrm>
                <a:off x="9483997" y="1734878"/>
                <a:ext cx="432114" cy="274299"/>
              </a:xfrm>
              <a:custGeom>
                <a:avLst/>
                <a:gdLst/>
                <a:ahLst/>
                <a:cxnLst/>
                <a:rect l="l" t="t" r="r" b="b"/>
                <a:pathLst>
                  <a:path w="702624" h="559793" extrusionOk="0">
                    <a:moveTo>
                      <a:pt x="355264" y="0"/>
                    </a:moveTo>
                    <a:cubicBezTo>
                      <a:pt x="547106" y="0"/>
                      <a:pt x="702624" y="137001"/>
                      <a:pt x="702624" y="306000"/>
                    </a:cubicBezTo>
                    <a:lnTo>
                      <a:pt x="697321" y="329139"/>
                    </a:lnTo>
                    <a:lnTo>
                      <a:pt x="688739" y="329139"/>
                    </a:lnTo>
                    <a:lnTo>
                      <a:pt x="693616" y="339159"/>
                    </a:lnTo>
                    <a:cubicBezTo>
                      <a:pt x="699417" y="358160"/>
                      <a:pt x="702624" y="379050"/>
                      <a:pt x="702624" y="400978"/>
                    </a:cubicBezTo>
                    <a:cubicBezTo>
                      <a:pt x="702624" y="488689"/>
                      <a:pt x="651301" y="559793"/>
                      <a:pt x="587992" y="559793"/>
                    </a:cubicBezTo>
                    <a:cubicBezTo>
                      <a:pt x="540510" y="559793"/>
                      <a:pt x="499771" y="519797"/>
                      <a:pt x="482369" y="462796"/>
                    </a:cubicBezTo>
                    <a:lnTo>
                      <a:pt x="475906" y="418450"/>
                    </a:lnTo>
                    <a:lnTo>
                      <a:pt x="469139" y="418450"/>
                    </a:lnTo>
                    <a:lnTo>
                      <a:pt x="464354" y="451288"/>
                    </a:lnTo>
                    <a:cubicBezTo>
                      <a:pt x="446952" y="508289"/>
                      <a:pt x="406212" y="548285"/>
                      <a:pt x="358730" y="548285"/>
                    </a:cubicBezTo>
                    <a:cubicBezTo>
                      <a:pt x="311249" y="548285"/>
                      <a:pt x="270509" y="508289"/>
                      <a:pt x="253107" y="451288"/>
                    </a:cubicBezTo>
                    <a:lnTo>
                      <a:pt x="248321" y="418450"/>
                    </a:lnTo>
                    <a:lnTo>
                      <a:pt x="225077" y="418450"/>
                    </a:lnTo>
                    <a:lnTo>
                      <a:pt x="220257" y="451528"/>
                    </a:lnTo>
                    <a:cubicBezTo>
                      <a:pt x="202855" y="508529"/>
                      <a:pt x="162115" y="548525"/>
                      <a:pt x="114632" y="548525"/>
                    </a:cubicBezTo>
                    <a:cubicBezTo>
                      <a:pt x="51323" y="548525"/>
                      <a:pt x="0" y="477421"/>
                      <a:pt x="0" y="389709"/>
                    </a:cubicBezTo>
                    <a:cubicBezTo>
                      <a:pt x="0" y="367781"/>
                      <a:pt x="3208" y="346891"/>
                      <a:pt x="9009" y="327891"/>
                    </a:cubicBezTo>
                    <a:lnTo>
                      <a:pt x="11669" y="322425"/>
                    </a:lnTo>
                    <a:lnTo>
                      <a:pt x="7904" y="306000"/>
                    </a:lnTo>
                    <a:cubicBezTo>
                      <a:pt x="7904" y="137001"/>
                      <a:pt x="163422" y="0"/>
                      <a:pt x="355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1"/>
              <p:cNvSpPr/>
              <p:nvPr/>
            </p:nvSpPr>
            <p:spPr>
              <a:xfrm>
                <a:off x="8105348" y="1705931"/>
                <a:ext cx="432114" cy="274299"/>
              </a:xfrm>
              <a:custGeom>
                <a:avLst/>
                <a:gdLst/>
                <a:ahLst/>
                <a:cxnLst/>
                <a:rect l="l" t="t" r="r" b="b"/>
                <a:pathLst>
                  <a:path w="702624" h="559793" extrusionOk="0">
                    <a:moveTo>
                      <a:pt x="355264" y="0"/>
                    </a:moveTo>
                    <a:cubicBezTo>
                      <a:pt x="547106" y="0"/>
                      <a:pt x="702624" y="137001"/>
                      <a:pt x="702624" y="306000"/>
                    </a:cubicBezTo>
                    <a:lnTo>
                      <a:pt x="697321" y="329139"/>
                    </a:lnTo>
                    <a:lnTo>
                      <a:pt x="688739" y="329139"/>
                    </a:lnTo>
                    <a:lnTo>
                      <a:pt x="693616" y="339159"/>
                    </a:lnTo>
                    <a:cubicBezTo>
                      <a:pt x="699417" y="358160"/>
                      <a:pt x="702624" y="379050"/>
                      <a:pt x="702624" y="400978"/>
                    </a:cubicBezTo>
                    <a:cubicBezTo>
                      <a:pt x="702624" y="488689"/>
                      <a:pt x="651301" y="559793"/>
                      <a:pt x="587992" y="559793"/>
                    </a:cubicBezTo>
                    <a:cubicBezTo>
                      <a:pt x="540510" y="559793"/>
                      <a:pt x="499771" y="519797"/>
                      <a:pt x="482369" y="462796"/>
                    </a:cubicBezTo>
                    <a:lnTo>
                      <a:pt x="475906" y="418450"/>
                    </a:lnTo>
                    <a:lnTo>
                      <a:pt x="469139" y="418450"/>
                    </a:lnTo>
                    <a:lnTo>
                      <a:pt x="464354" y="451288"/>
                    </a:lnTo>
                    <a:cubicBezTo>
                      <a:pt x="446952" y="508289"/>
                      <a:pt x="406212" y="548285"/>
                      <a:pt x="358730" y="548285"/>
                    </a:cubicBezTo>
                    <a:cubicBezTo>
                      <a:pt x="311249" y="548285"/>
                      <a:pt x="270509" y="508289"/>
                      <a:pt x="253107" y="451288"/>
                    </a:cubicBezTo>
                    <a:lnTo>
                      <a:pt x="248321" y="418450"/>
                    </a:lnTo>
                    <a:lnTo>
                      <a:pt x="225077" y="418450"/>
                    </a:lnTo>
                    <a:lnTo>
                      <a:pt x="220257" y="451528"/>
                    </a:lnTo>
                    <a:cubicBezTo>
                      <a:pt x="202855" y="508529"/>
                      <a:pt x="162115" y="548525"/>
                      <a:pt x="114632" y="548525"/>
                    </a:cubicBezTo>
                    <a:cubicBezTo>
                      <a:pt x="51323" y="548525"/>
                      <a:pt x="0" y="477421"/>
                      <a:pt x="0" y="389709"/>
                    </a:cubicBezTo>
                    <a:cubicBezTo>
                      <a:pt x="0" y="367781"/>
                      <a:pt x="3208" y="346891"/>
                      <a:pt x="9009" y="327891"/>
                    </a:cubicBezTo>
                    <a:lnTo>
                      <a:pt x="11669" y="322425"/>
                    </a:lnTo>
                    <a:lnTo>
                      <a:pt x="7904" y="306000"/>
                    </a:lnTo>
                    <a:cubicBezTo>
                      <a:pt x="7904" y="137001"/>
                      <a:pt x="163422" y="0"/>
                      <a:pt x="355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84" name="Google Shape;484;p11"/>
              <p:cNvCxnSpPr/>
              <p:nvPr/>
            </p:nvCxnSpPr>
            <p:spPr>
              <a:xfrm rot="10800000" flipH="1">
                <a:off x="9636761" y="1495326"/>
                <a:ext cx="382200" cy="133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>
                <a:off x="9789161" y="1731767"/>
                <a:ext cx="222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10800000">
                <a:off x="7916755" y="1455034"/>
                <a:ext cx="382200" cy="133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10800000">
                <a:off x="7980715" y="1691475"/>
                <a:ext cx="222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488" name="Google Shape;488;p11"/>
          <p:cNvGrpSpPr/>
          <p:nvPr/>
        </p:nvGrpSpPr>
        <p:grpSpPr>
          <a:xfrm>
            <a:off x="10330766" y="444368"/>
            <a:ext cx="1467760" cy="1179615"/>
            <a:chOff x="866584" y="816175"/>
            <a:chExt cx="2102206" cy="1689509"/>
          </a:xfrm>
        </p:grpSpPr>
        <p:sp>
          <p:nvSpPr>
            <p:cNvPr id="489" name="Google Shape;489;p11"/>
            <p:cNvSpPr/>
            <p:nvPr/>
          </p:nvSpPr>
          <p:spPr>
            <a:xfrm rot="-666782" flipH="1">
              <a:off x="1016892" y="980486"/>
              <a:ext cx="1837345" cy="1360888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E4AB4E"/>
            </a:solidFill>
            <a:ln w="12700" cap="flat" cmpd="sng">
              <a:solidFill>
                <a:srgbClr val="E4AB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1"/>
            <p:cNvSpPr/>
            <p:nvPr/>
          </p:nvSpPr>
          <p:spPr>
            <a:xfrm rot="666956">
              <a:off x="1152824" y="1235870"/>
              <a:ext cx="346362" cy="396447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1"/>
            <p:cNvSpPr/>
            <p:nvPr/>
          </p:nvSpPr>
          <p:spPr>
            <a:xfrm rot="-666956" flipH="1">
              <a:off x="2413246" y="1228995"/>
              <a:ext cx="346362" cy="396447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1465979" y="1756109"/>
              <a:ext cx="937406" cy="436002"/>
            </a:xfrm>
            <a:custGeom>
              <a:avLst/>
              <a:gdLst/>
              <a:ahLst/>
              <a:cxnLst/>
              <a:rect l="l" t="t" r="r" b="b"/>
              <a:pathLst>
                <a:path w="937406" h="436002" extrusionOk="0">
                  <a:moveTo>
                    <a:pt x="469085" y="0"/>
                  </a:moveTo>
                  <a:lnTo>
                    <a:pt x="473468" y="11451"/>
                  </a:lnTo>
                  <a:cubicBezTo>
                    <a:pt x="556882" y="171398"/>
                    <a:pt x="696229" y="307487"/>
                    <a:pt x="871621" y="403589"/>
                  </a:cubicBezTo>
                  <a:lnTo>
                    <a:pt x="937406" y="436002"/>
                  </a:lnTo>
                  <a:lnTo>
                    <a:pt x="0" y="436002"/>
                  </a:lnTo>
                  <a:lnTo>
                    <a:pt x="65785" y="403589"/>
                  </a:lnTo>
                  <a:cubicBezTo>
                    <a:pt x="211945" y="323504"/>
                    <a:pt x="333073" y="215650"/>
                    <a:pt x="417662" y="89361"/>
                  </a:cubicBezTo>
                  <a:close/>
                </a:path>
              </a:pathLst>
            </a:custGeom>
            <a:solidFill>
              <a:srgbClr val="F0E7B4"/>
            </a:solidFill>
            <a:ln w="12700" cap="flat" cmpd="sng">
              <a:solidFill>
                <a:srgbClr val="F0E7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1569296" y="1721005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2179415" y="1721005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1830627" y="1954446"/>
              <a:ext cx="204625" cy="161707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6" name="Google Shape;496;p11"/>
            <p:cNvCxnSpPr>
              <a:stCxn id="495" idx="2"/>
            </p:cNvCxnSpPr>
            <p:nvPr/>
          </p:nvCxnSpPr>
          <p:spPr>
            <a:xfrm>
              <a:off x="1929040" y="2116430"/>
              <a:ext cx="3900" cy="75600"/>
            </a:xfrm>
            <a:prstGeom prst="straightConnector1">
              <a:avLst/>
            </a:prstGeom>
            <a:noFill/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97" name="Google Shape;497;p11"/>
            <p:cNvSpPr/>
            <p:nvPr/>
          </p:nvSpPr>
          <p:spPr>
            <a:xfrm>
              <a:off x="2433826" y="2080463"/>
              <a:ext cx="432114" cy="27429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F0E7B4"/>
            </a:solidFill>
            <a:ln w="12700" cap="flat" cmpd="sng">
              <a:solidFill>
                <a:srgbClr val="F0E7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1055177" y="2051516"/>
              <a:ext cx="432114" cy="27429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F0E7B4"/>
            </a:solidFill>
            <a:ln w="12700" cap="flat" cmpd="sng">
              <a:solidFill>
                <a:srgbClr val="F0E7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9" name="Google Shape;499;p11"/>
            <p:cNvCxnSpPr/>
            <p:nvPr/>
          </p:nvCxnSpPr>
          <p:spPr>
            <a:xfrm rot="10800000" flipH="1">
              <a:off x="2586590" y="1840911"/>
              <a:ext cx="382200" cy="13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0" name="Google Shape;500;p11"/>
            <p:cNvCxnSpPr/>
            <p:nvPr/>
          </p:nvCxnSpPr>
          <p:spPr>
            <a:xfrm>
              <a:off x="2738990" y="2077352"/>
              <a:ext cx="222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1" name="Google Shape;501;p11"/>
            <p:cNvCxnSpPr/>
            <p:nvPr/>
          </p:nvCxnSpPr>
          <p:spPr>
            <a:xfrm rot="10800000">
              <a:off x="866584" y="1800619"/>
              <a:ext cx="382200" cy="13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2" name="Google Shape;502;p11"/>
            <p:cNvCxnSpPr/>
            <p:nvPr/>
          </p:nvCxnSpPr>
          <p:spPr>
            <a:xfrm rot="10800000">
              <a:off x="930544" y="2037060"/>
              <a:ext cx="222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503" name="Google Shape;503;p11"/>
          <p:cNvCxnSpPr>
            <a:stCxn id="504" idx="2"/>
          </p:cNvCxnSpPr>
          <p:nvPr/>
        </p:nvCxnSpPr>
        <p:spPr>
          <a:xfrm>
            <a:off x="6078095" y="-85234"/>
            <a:ext cx="3000" cy="52800"/>
          </a:xfrm>
          <a:prstGeom prst="straightConnector1">
            <a:avLst/>
          </a:prstGeom>
          <a:noFill/>
          <a:ln w="12700" cap="flat" cmpd="sng">
            <a:solidFill>
              <a:srgbClr val="EF938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05" name="Google Shape;505;p11"/>
          <p:cNvGrpSpPr/>
          <p:nvPr/>
        </p:nvGrpSpPr>
        <p:grpSpPr>
          <a:xfrm>
            <a:off x="522438" y="5366753"/>
            <a:ext cx="1467760" cy="1179615"/>
            <a:chOff x="5336288" y="-993072"/>
            <a:chExt cx="1467760" cy="1179615"/>
          </a:xfrm>
        </p:grpSpPr>
        <p:sp>
          <p:nvSpPr>
            <p:cNvPr id="506" name="Google Shape;506;p11"/>
            <p:cNvSpPr/>
            <p:nvPr/>
          </p:nvSpPr>
          <p:spPr>
            <a:xfrm rot="-666782" flipH="1">
              <a:off x="5441233" y="-878350"/>
              <a:ext cx="1282834" cy="95017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9A9B93"/>
            </a:solidFill>
            <a:ln w="12700" cap="flat" cmpd="sng">
              <a:solidFill>
                <a:srgbClr val="9A9B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1"/>
            <p:cNvSpPr/>
            <p:nvPr/>
          </p:nvSpPr>
          <p:spPr>
            <a:xfrm rot="666956">
              <a:off x="5536140" y="-700041"/>
              <a:ext cx="241830" cy="276799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F9384"/>
            </a:solidFill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1"/>
            <p:cNvSpPr/>
            <p:nvPr/>
          </p:nvSpPr>
          <p:spPr>
            <a:xfrm rot="-666956" flipH="1">
              <a:off x="6416167" y="-704841"/>
              <a:ext cx="241830" cy="276799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F9384"/>
            </a:solidFill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5754785" y="-336810"/>
              <a:ext cx="654497" cy="304417"/>
            </a:xfrm>
            <a:custGeom>
              <a:avLst/>
              <a:gdLst/>
              <a:ahLst/>
              <a:cxnLst/>
              <a:rect l="l" t="t" r="r" b="b"/>
              <a:pathLst>
                <a:path w="937406" h="436002" extrusionOk="0">
                  <a:moveTo>
                    <a:pt x="469085" y="0"/>
                  </a:moveTo>
                  <a:lnTo>
                    <a:pt x="473468" y="11451"/>
                  </a:lnTo>
                  <a:cubicBezTo>
                    <a:pt x="556882" y="171398"/>
                    <a:pt x="696229" y="307487"/>
                    <a:pt x="871621" y="403589"/>
                  </a:cubicBezTo>
                  <a:lnTo>
                    <a:pt x="937406" y="436002"/>
                  </a:lnTo>
                  <a:lnTo>
                    <a:pt x="0" y="436002"/>
                  </a:lnTo>
                  <a:lnTo>
                    <a:pt x="65785" y="403589"/>
                  </a:lnTo>
                  <a:cubicBezTo>
                    <a:pt x="211945" y="323504"/>
                    <a:pt x="333073" y="215650"/>
                    <a:pt x="417662" y="89361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5826921" y="-361319"/>
              <a:ext cx="100541" cy="125676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6252906" y="-361319"/>
              <a:ext cx="100541" cy="125676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6009383" y="-198331"/>
              <a:ext cx="142869" cy="112904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6430536" y="-110346"/>
              <a:ext cx="301702" cy="191515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5467964" y="-130557"/>
              <a:ext cx="301702" cy="191515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4" name="Google Shape;514;p11"/>
            <p:cNvCxnSpPr/>
            <p:nvPr/>
          </p:nvCxnSpPr>
          <p:spPr>
            <a:xfrm rot="10800000" flipH="1">
              <a:off x="6537196" y="-277601"/>
              <a:ext cx="266852" cy="93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5" name="Google Shape;515;p11"/>
            <p:cNvCxnSpPr/>
            <p:nvPr/>
          </p:nvCxnSpPr>
          <p:spPr>
            <a:xfrm>
              <a:off x="6643602" y="-112518"/>
              <a:ext cx="155419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6" name="Google Shape;516;p11"/>
            <p:cNvCxnSpPr/>
            <p:nvPr/>
          </p:nvCxnSpPr>
          <p:spPr>
            <a:xfrm rot="10800000">
              <a:off x="5336288" y="-305733"/>
              <a:ext cx="266852" cy="93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7" name="Google Shape;517;p11"/>
            <p:cNvCxnSpPr/>
            <p:nvPr/>
          </p:nvCxnSpPr>
          <p:spPr>
            <a:xfrm rot="10800000">
              <a:off x="5380945" y="-140650"/>
              <a:ext cx="155419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18" name="Google Shape;518;p11"/>
            <p:cNvSpPr/>
            <p:nvPr/>
          </p:nvSpPr>
          <p:spPr>
            <a:xfrm>
              <a:off x="5920850" y="-714010"/>
              <a:ext cx="331672" cy="304273"/>
            </a:xfrm>
            <a:custGeom>
              <a:avLst/>
              <a:gdLst/>
              <a:ahLst/>
              <a:cxnLst/>
              <a:rect l="l" t="t" r="r" b="b"/>
              <a:pathLst>
                <a:path w="650738" h="435796" extrusionOk="0">
                  <a:moveTo>
                    <a:pt x="166509" y="15433"/>
                  </a:moveTo>
                  <a:lnTo>
                    <a:pt x="160984" y="77658"/>
                  </a:lnTo>
                  <a:cubicBezTo>
                    <a:pt x="143759" y="233520"/>
                    <a:pt x="114590" y="335995"/>
                    <a:pt x="81505" y="335995"/>
                  </a:cubicBezTo>
                  <a:cubicBezTo>
                    <a:pt x="48421" y="335995"/>
                    <a:pt x="19251" y="233520"/>
                    <a:pt x="2027" y="77658"/>
                  </a:cubicBezTo>
                  <a:lnTo>
                    <a:pt x="0" y="54829"/>
                  </a:lnTo>
                  <a:lnTo>
                    <a:pt x="102604" y="25953"/>
                  </a:lnTo>
                  <a:close/>
                  <a:moveTo>
                    <a:pt x="482769" y="8813"/>
                  </a:moveTo>
                  <a:lnTo>
                    <a:pt x="485994" y="9016"/>
                  </a:lnTo>
                  <a:cubicBezTo>
                    <a:pt x="532428" y="14941"/>
                    <a:pt x="577489" y="23698"/>
                    <a:pt x="620813" y="35029"/>
                  </a:cubicBezTo>
                  <a:lnTo>
                    <a:pt x="650738" y="45001"/>
                  </a:lnTo>
                  <a:lnTo>
                    <a:pt x="647839" y="77658"/>
                  </a:lnTo>
                  <a:cubicBezTo>
                    <a:pt x="630614" y="233520"/>
                    <a:pt x="601445" y="335995"/>
                    <a:pt x="568360" y="335995"/>
                  </a:cubicBezTo>
                  <a:cubicBezTo>
                    <a:pt x="535276" y="335995"/>
                    <a:pt x="506106" y="233520"/>
                    <a:pt x="488882" y="77658"/>
                  </a:cubicBezTo>
                  <a:close/>
                  <a:moveTo>
                    <a:pt x="342932" y="0"/>
                  </a:moveTo>
                  <a:lnTo>
                    <a:pt x="416896" y="4662"/>
                  </a:lnTo>
                  <a:lnTo>
                    <a:pt x="413176" y="77928"/>
                  </a:lnTo>
                  <a:cubicBezTo>
                    <a:pt x="398625" y="288232"/>
                    <a:pt x="364561" y="435796"/>
                    <a:pt x="324860" y="435796"/>
                  </a:cubicBezTo>
                  <a:cubicBezTo>
                    <a:pt x="285159" y="435796"/>
                    <a:pt x="251095" y="288232"/>
                    <a:pt x="236545" y="77928"/>
                  </a:cubicBezTo>
                  <a:lnTo>
                    <a:pt x="232890" y="5947"/>
                  </a:lnTo>
                  <a:close/>
                </a:path>
              </a:pathLst>
            </a:cu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9" name="Google Shape;519;p11"/>
          <p:cNvGrpSpPr/>
          <p:nvPr/>
        </p:nvGrpSpPr>
        <p:grpSpPr>
          <a:xfrm>
            <a:off x="8956709" y="5343571"/>
            <a:ext cx="1467760" cy="1179615"/>
            <a:chOff x="8688738" y="2263928"/>
            <a:chExt cx="2102205" cy="1689509"/>
          </a:xfrm>
        </p:grpSpPr>
        <p:sp>
          <p:nvSpPr>
            <p:cNvPr id="520" name="Google Shape;520;p11"/>
            <p:cNvSpPr/>
            <p:nvPr/>
          </p:nvSpPr>
          <p:spPr>
            <a:xfrm rot="-666782" flipH="1">
              <a:off x="8839046" y="2428239"/>
              <a:ext cx="1837345" cy="1360888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2E2D2E"/>
            </a:solidFill>
            <a:ln w="12700" cap="flat" cmpd="sng">
              <a:solidFill>
                <a:srgbClr val="2E2D2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1"/>
            <p:cNvSpPr/>
            <p:nvPr/>
          </p:nvSpPr>
          <p:spPr>
            <a:xfrm rot="666956">
              <a:off x="8974977" y="2683623"/>
              <a:ext cx="346362" cy="396447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F9384"/>
            </a:solidFill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1"/>
            <p:cNvSpPr/>
            <p:nvPr/>
          </p:nvSpPr>
          <p:spPr>
            <a:xfrm rot="-666956" flipH="1">
              <a:off x="10235400" y="2676748"/>
              <a:ext cx="346362" cy="396447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F9384"/>
            </a:solidFill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9391450" y="3168758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10001569" y="3168758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9652781" y="3402199"/>
              <a:ext cx="204625" cy="161707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6" name="Google Shape;526;p11"/>
            <p:cNvCxnSpPr>
              <a:stCxn id="525" idx="2"/>
            </p:cNvCxnSpPr>
            <p:nvPr/>
          </p:nvCxnSpPr>
          <p:spPr>
            <a:xfrm>
              <a:off x="9751194" y="3564183"/>
              <a:ext cx="3900" cy="75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27" name="Google Shape;527;p11"/>
            <p:cNvSpPr/>
            <p:nvPr/>
          </p:nvSpPr>
          <p:spPr>
            <a:xfrm>
              <a:off x="10255980" y="3528216"/>
              <a:ext cx="432114" cy="27429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8877331" y="3499269"/>
              <a:ext cx="432114" cy="27429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9" name="Google Shape;529;p11"/>
            <p:cNvCxnSpPr/>
            <p:nvPr/>
          </p:nvCxnSpPr>
          <p:spPr>
            <a:xfrm rot="10800000" flipH="1">
              <a:off x="10408744" y="3288664"/>
              <a:ext cx="382200" cy="13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0" name="Google Shape;530;p11"/>
            <p:cNvCxnSpPr/>
            <p:nvPr/>
          </p:nvCxnSpPr>
          <p:spPr>
            <a:xfrm>
              <a:off x="10561144" y="3525105"/>
              <a:ext cx="222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1" name="Google Shape;531;p11"/>
            <p:cNvCxnSpPr/>
            <p:nvPr/>
          </p:nvCxnSpPr>
          <p:spPr>
            <a:xfrm rot="10800000">
              <a:off x="8688738" y="3248372"/>
              <a:ext cx="382200" cy="13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2" name="Google Shape;532;p11"/>
            <p:cNvCxnSpPr/>
            <p:nvPr/>
          </p:nvCxnSpPr>
          <p:spPr>
            <a:xfrm rot="10800000">
              <a:off x="8752698" y="3484813"/>
              <a:ext cx="222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33" name="Google Shape;533;p1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customXml" Target="../ink/ink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5746A8D-4439-2DE5-0F8A-CDE37945C745}"/>
              </a:ext>
            </a:extLst>
          </p:cNvPr>
          <p:cNvSpPr txBox="1"/>
          <p:nvPr/>
        </p:nvSpPr>
        <p:spPr>
          <a:xfrm>
            <a:off x="10312400" y="6550223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chemeClr val="bg1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F31A3C5-758E-9736-E2FA-1F051E2BE9B1}"/>
              </a:ext>
            </a:extLst>
          </p:cNvPr>
          <p:cNvSpPr txBox="1"/>
          <p:nvPr/>
        </p:nvSpPr>
        <p:spPr>
          <a:xfrm>
            <a:off x="4352466" y="390306"/>
            <a:ext cx="44147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F3AE48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CHAPTER 2 </a:t>
            </a:r>
            <a:endParaRPr lang="th-TH" sz="6000" b="1" dirty="0"/>
          </a:p>
        </p:txBody>
      </p:sp>
      <p:sp>
        <p:nvSpPr>
          <p:cNvPr id="5" name="ชื่อเรื่องรอง 4">
            <a:extLst>
              <a:ext uri="{FF2B5EF4-FFF2-40B4-BE49-F238E27FC236}">
                <a16:creationId xmlns:a16="http://schemas.microsoft.com/office/drawing/2014/main" id="{3D6D18F3-842F-7D44-9A42-D490D569DFD7}"/>
              </a:ext>
            </a:extLst>
          </p:cNvPr>
          <p:cNvSpPr txBox="1">
            <a:spLocks/>
          </p:cNvSpPr>
          <p:nvPr/>
        </p:nvSpPr>
        <p:spPr>
          <a:xfrm>
            <a:off x="3613520" y="2427031"/>
            <a:ext cx="5892611" cy="227196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sz="6600" b="1" dirty="0">
                <a:solidFill>
                  <a:schemeClr val="accent2">
                    <a:lumMod val="50000"/>
                  </a:schemeClr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หลักการและวิธีการการบันทึกบัญชีตามหลักการบัญชีคู่และการวิเคราะห์รายการค้า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0C2908C-1526-B32B-1753-0027E5459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992" y="-183648"/>
            <a:ext cx="352425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C8AA82-4F54-3A8D-DD6D-094DED7896FC}"/>
              </a:ext>
            </a:extLst>
          </p:cNvPr>
          <p:cNvSpPr txBox="1"/>
          <p:nvPr/>
        </p:nvSpPr>
        <p:spPr>
          <a:xfrm>
            <a:off x="10244667" y="6279290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3ED93E10-68ED-7B5D-A34D-3F327DA75A78}"/>
              </a:ext>
            </a:extLst>
          </p:cNvPr>
          <p:cNvSpPr txBox="1">
            <a:spLocks/>
          </p:cNvSpPr>
          <p:nvPr/>
        </p:nvSpPr>
        <p:spPr>
          <a:xfrm>
            <a:off x="211377" y="2146830"/>
            <a:ext cx="2735023" cy="222196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sz="40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ความหมายของยอดดุลเดบิตและเครดิต</a:t>
            </a:r>
          </a:p>
        </p:txBody>
      </p:sp>
      <p:graphicFrame>
        <p:nvGraphicFramePr>
          <p:cNvPr id="9" name="ตัวแทนเนื้อหา 3">
            <a:extLst>
              <a:ext uri="{FF2B5EF4-FFF2-40B4-BE49-F238E27FC236}">
                <a16:creationId xmlns:a16="http://schemas.microsoft.com/office/drawing/2014/main" id="{51E4D97A-A2EE-5FF7-FB76-C68150567C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876797"/>
              </p:ext>
            </p:extLst>
          </p:nvPr>
        </p:nvGraphicFramePr>
        <p:xfrm>
          <a:off x="2875280" y="396240"/>
          <a:ext cx="8910319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23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หมวดบัญชี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ผลการวิเคราะห์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การบันทึกบัญชี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ยอดคงเหลือ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84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1. สินทรัพย์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สินทรัพย์เพิ่มขึ้น</a:t>
                      </a:r>
                    </a:p>
                    <a:p>
                      <a:r>
                        <a:rPr lang="th-TH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สินทรัพย์ลดลง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 Dr.</a:t>
                      </a:r>
                    </a:p>
                    <a:p>
                      <a:pPr algn="ctr"/>
                      <a:r>
                        <a:rPr lang="en-US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 Cr.</a:t>
                      </a:r>
                      <a:endParaRPr lang="th-TH" sz="2800" dirty="0"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Dr.</a:t>
                      </a:r>
                      <a:endParaRPr lang="th-TH" sz="2800" dirty="0"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841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2. หนี้สิน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หนี้สินเพิ่มขึ้น</a:t>
                      </a:r>
                    </a:p>
                    <a:p>
                      <a:r>
                        <a:rPr lang="th-TH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หนี้สินลดลง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 Cr.</a:t>
                      </a:r>
                    </a:p>
                    <a:p>
                      <a:pPr algn="ctr"/>
                      <a:r>
                        <a:rPr lang="en-US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 Dr.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Cr.</a:t>
                      </a:r>
                      <a:endParaRPr lang="th-TH" sz="2800" dirty="0"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841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3. ส่วนของเจ้าของ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ส่วนของเจ้าของเพิ่มขึ้น</a:t>
                      </a:r>
                    </a:p>
                    <a:p>
                      <a:r>
                        <a:rPr lang="th-TH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ส่วนของเจ้าของลดลง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 Cr.</a:t>
                      </a:r>
                    </a:p>
                    <a:p>
                      <a:pPr algn="ctr"/>
                      <a:r>
                        <a:rPr lang="en-US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 Dr.</a:t>
                      </a:r>
                      <a:endParaRPr lang="th-TH" sz="2800" dirty="0"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Cr.</a:t>
                      </a:r>
                      <a:endParaRPr lang="th-TH" sz="2800" dirty="0"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841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4. รายได้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รายได้เพิ่มขึ้น</a:t>
                      </a:r>
                    </a:p>
                    <a:p>
                      <a:r>
                        <a:rPr lang="th-TH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รายได้ลดลง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 Cr.</a:t>
                      </a:r>
                    </a:p>
                    <a:p>
                      <a:pPr algn="ctr"/>
                      <a:r>
                        <a:rPr lang="en-US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 Dr.</a:t>
                      </a:r>
                      <a:endParaRPr lang="th-TH" sz="2800" dirty="0"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Cr.</a:t>
                      </a:r>
                      <a:endParaRPr lang="th-TH" sz="2800" dirty="0"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841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5. ค่าใช้จ่าย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ค่าใช้จ่ายเพิ่มขึ้น</a:t>
                      </a:r>
                    </a:p>
                    <a:p>
                      <a:r>
                        <a:rPr lang="th-TH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ค่าใช้จ่ายลดลง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 Dr.</a:t>
                      </a:r>
                    </a:p>
                    <a:p>
                      <a:pPr algn="ctr"/>
                      <a:r>
                        <a:rPr lang="en-US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 Cr.</a:t>
                      </a:r>
                      <a:endParaRPr lang="th-TH" sz="2800" dirty="0"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Dr.</a:t>
                      </a:r>
                      <a:endParaRPr lang="th-TH" sz="2800" dirty="0"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8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C8AA82-4F54-3A8D-DD6D-094DED7896FC}"/>
              </a:ext>
            </a:extLst>
          </p:cNvPr>
          <p:cNvSpPr txBox="1"/>
          <p:nvPr/>
        </p:nvSpPr>
        <p:spPr>
          <a:xfrm>
            <a:off x="10244667" y="6279290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76D5778B-5DEF-737C-E36A-152944F6DC73}"/>
              </a:ext>
            </a:extLst>
          </p:cNvPr>
          <p:cNvSpPr txBox="1">
            <a:spLocks/>
          </p:cNvSpPr>
          <p:nvPr/>
        </p:nvSpPr>
        <p:spPr>
          <a:xfrm>
            <a:off x="181784" y="2036830"/>
            <a:ext cx="1921336" cy="22015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sz="36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การบันทึกรายการทางบัญชี</a:t>
            </a:r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B3390B38-E276-0CCE-7C57-58CAD7B651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104572"/>
              </p:ext>
            </p:extLst>
          </p:nvPr>
        </p:nvGraphicFramePr>
        <p:xfrm>
          <a:off x="1971040" y="410653"/>
          <a:ext cx="9834881" cy="54538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2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8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8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8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79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8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79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363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742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969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969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7613">
                <a:tc>
                  <a:txBody>
                    <a:bodyPr/>
                    <a:lstStyle/>
                    <a:p>
                      <a:pPr algn="l" fontAlgn="b"/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85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สมการบัญชี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สินทรัพย์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=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หนี้สิน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ส่วนของเจ้าของ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รายได้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ค่าใช้จ่าย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19">
                <a:tc>
                  <a:txBody>
                    <a:bodyPr/>
                    <a:lstStyle/>
                    <a:p>
                      <a:pPr algn="l" fontAlgn="b"/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85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การบันทึกรายการ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สินทรัพย์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หนี้สิน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ส่วนของเจ้าของ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รายได้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ค่าใช้จ่าย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85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Dr.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Cr.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Dr.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Cr.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Dr.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Cr.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Dr.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Cr.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Dr.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Cr.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8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(เดบิต)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(เครดิต)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(เดบิต)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(เครดิต)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(เดบิต)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(เครดิต)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(เดบิต)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(เครดิต)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(เดบิต)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(เครดิต)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85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FF0000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</a:t>
                      </a:r>
                      <a:endParaRPr lang="th-TH" sz="2800" b="1" i="0" u="none" strike="noStrike" dirty="0">
                        <a:solidFill>
                          <a:srgbClr val="FF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FF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FF0000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</a:t>
                      </a:r>
                      <a:endParaRPr lang="th-TH" sz="2800" b="1" i="0" u="none" strike="noStrike" dirty="0">
                        <a:solidFill>
                          <a:srgbClr val="FF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FF0000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</a:t>
                      </a:r>
                      <a:endParaRPr lang="th-TH" sz="2800" b="1" i="0" u="none" strike="noStrike" dirty="0">
                        <a:solidFill>
                          <a:srgbClr val="FF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FF0000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</a:t>
                      </a:r>
                      <a:endParaRPr lang="th-TH" sz="2800" b="1" i="0" u="none" strike="noStrike" dirty="0">
                        <a:solidFill>
                          <a:srgbClr val="FF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FF0000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</a:t>
                      </a:r>
                      <a:endParaRPr lang="th-TH" sz="2800" b="1" i="0" u="none" strike="noStrike" dirty="0">
                        <a:solidFill>
                          <a:srgbClr val="FF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985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(เพิ่ม)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FF0000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(ลด)</a:t>
                      </a:r>
                      <a:endParaRPr lang="th-TH" sz="2800" b="1" i="0" u="none" strike="noStrike" dirty="0">
                        <a:solidFill>
                          <a:srgbClr val="FF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FF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FF0000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(ลด)</a:t>
                      </a:r>
                      <a:endParaRPr lang="th-TH" sz="2800" b="1" i="0" u="none" strike="noStrike" dirty="0">
                        <a:solidFill>
                          <a:srgbClr val="FF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(เพิ่ม)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FF0000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(ลด)</a:t>
                      </a:r>
                      <a:endParaRPr lang="th-TH" sz="2800" b="1" i="0" u="none" strike="noStrike" dirty="0">
                        <a:solidFill>
                          <a:srgbClr val="FF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(เพิ่ม)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FF0000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(ลด)</a:t>
                      </a:r>
                      <a:endParaRPr lang="th-TH" sz="2800" b="1" i="0" u="none" strike="noStrike" dirty="0">
                        <a:solidFill>
                          <a:srgbClr val="FF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(เพิ่ม)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(เพิ่ม)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FF0000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(ลด)</a:t>
                      </a:r>
                      <a:endParaRPr lang="th-TH" sz="2800" b="1" i="0" u="none" strike="noStrike" dirty="0">
                        <a:solidFill>
                          <a:srgbClr val="FF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42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24"/>
          <p:cNvSpPr txBox="1"/>
          <p:nvPr/>
        </p:nvSpPr>
        <p:spPr>
          <a:xfrm>
            <a:off x="2477475" y="115500"/>
            <a:ext cx="7779300" cy="10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b="1">
                <a:solidFill>
                  <a:srgbClr val="F3AE48"/>
                </a:solidFill>
                <a:latin typeface="Amatic SC"/>
                <a:ea typeface="Amatic SC"/>
                <a:cs typeface="Amatic SC"/>
                <a:sym typeface="Amatic SC"/>
              </a:rPr>
              <a:t>Monday October 18th.</a:t>
            </a:r>
            <a:endParaRPr sz="8000" b="1">
              <a:solidFill>
                <a:srgbClr val="F3AE48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F65E101-AA70-FAA4-71CB-514CDC13CA2D}"/>
              </a:ext>
            </a:extLst>
          </p:cNvPr>
          <p:cNvSpPr txBox="1"/>
          <p:nvPr/>
        </p:nvSpPr>
        <p:spPr>
          <a:xfrm>
            <a:off x="420075" y="1650699"/>
            <a:ext cx="411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การวิเคราะห์รายการค้า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9620962-41C0-930B-043C-4E0DA783E3E1}"/>
              </a:ext>
            </a:extLst>
          </p:cNvPr>
          <p:cNvSpPr txBox="1"/>
          <p:nvPr/>
        </p:nvSpPr>
        <p:spPr>
          <a:xfrm>
            <a:off x="619040" y="2320141"/>
            <a:ext cx="397086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          หมายถึง รายการค้าที่เกิดจากการโอนเงินหรือการแลกเปลี่ยนสิ่งของที่ตีราคาได้เป็นตัวเงิน ระหว่างกิจการกับบุคคลหรือกิจการอื่น อันมีผลทำให้เกิดการเปลี่ยนแปลงของสินทรัพย์ หนี้สิน และส่วนของเจ้าของ ในลักษณะ </a:t>
            </a:r>
            <a:r>
              <a:rPr lang="th-TH" sz="2800" b="1" i="1" dirty="0">
                <a:solidFill>
                  <a:srgbClr val="FF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เพิ่มขึ้น หรือ ลดลง</a:t>
            </a:r>
            <a:endParaRPr lang="th-TH" sz="2800" b="1" dirty="0">
              <a:solidFill>
                <a:srgbClr val="FF0000"/>
              </a:solidFill>
              <a:latin typeface="Aksaramatee" panose="020B0500000000020004" pitchFamily="34" charset="-34"/>
              <a:cs typeface="Aksaramatee" panose="020B05000000000200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0994655-334C-6A6D-26AB-ECEA92012A46}"/>
              </a:ext>
            </a:extLst>
          </p:cNvPr>
          <p:cNvSpPr txBox="1"/>
          <p:nvPr/>
        </p:nvSpPr>
        <p:spPr>
          <a:xfrm>
            <a:off x="5071532" y="4336303"/>
            <a:ext cx="33443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สินทรัพย์ </a:t>
            </a:r>
            <a:r>
              <a:rPr lang="en-US" sz="24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= </a:t>
            </a:r>
            <a:r>
              <a:rPr lang="th-TH" sz="24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หนี้สิน  + ส่วนของเจ้าของ</a:t>
            </a:r>
          </a:p>
          <a:p>
            <a:r>
              <a:rPr lang="th-TH" sz="24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  เดบิต</a:t>
            </a:r>
            <a:r>
              <a:rPr lang="en-US" sz="24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=</a:t>
            </a:r>
            <a:r>
              <a:rPr lang="th-TH" sz="24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เครดิต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(ทางด้านซ้ายมือ)</a:t>
            </a:r>
            <a:r>
              <a:rPr lang="en-US" sz="24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= </a:t>
            </a:r>
            <a:r>
              <a:rPr lang="th-TH" sz="24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(ทางด้านขวามือ)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EC85392-5BDF-6C56-1C5E-4B32E47C87BF}"/>
              </a:ext>
            </a:extLst>
          </p:cNvPr>
          <p:cNvSpPr txBox="1"/>
          <p:nvPr/>
        </p:nvSpPr>
        <p:spPr>
          <a:xfrm>
            <a:off x="4589907" y="5731365"/>
            <a:ext cx="3825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2336" lvl="1" algn="ctr"/>
            <a:r>
              <a:rPr lang="th-TH" sz="2400" dirty="0">
                <a:latin typeface="Aksaramatee" panose="020B0500000000020004" pitchFamily="34" charset="-34"/>
                <a:cs typeface="Aksaramatee" panose="020B0500000000020004" pitchFamily="34" charset="-34"/>
              </a:rPr>
              <a:t>สำหรับการ</a:t>
            </a:r>
            <a:r>
              <a:rPr lang="th-TH" sz="2400" b="1" i="1" dirty="0">
                <a:solidFill>
                  <a:srgbClr val="FF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เพิ่มขึ้น (</a:t>
            </a:r>
            <a:r>
              <a:rPr lang="en-US" sz="2400" b="1" i="1" dirty="0">
                <a:solidFill>
                  <a:srgbClr val="FF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+</a:t>
            </a:r>
            <a:r>
              <a:rPr lang="th-TH" sz="2400" b="1" i="1" dirty="0">
                <a:solidFill>
                  <a:srgbClr val="FF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) หรือ ลดลง (</a:t>
            </a:r>
            <a:r>
              <a:rPr lang="en-US" sz="2400" b="1" i="1" dirty="0">
                <a:solidFill>
                  <a:srgbClr val="FF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-</a:t>
            </a:r>
            <a:r>
              <a:rPr lang="th-TH" sz="2400" b="1" i="1" dirty="0">
                <a:solidFill>
                  <a:srgbClr val="FF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)</a:t>
            </a:r>
            <a:r>
              <a:rPr lang="th-TH" sz="2400" dirty="0">
                <a:latin typeface="Aksaramatee" panose="020B0500000000020004" pitchFamily="34" charset="-34"/>
                <a:cs typeface="Aksaramatee" panose="020B0500000000020004" pitchFamily="34" charset="-34"/>
              </a:rPr>
              <a:t> 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5C966E9B-3FD7-FF47-663B-FEABA2E840B2}"/>
              </a:ext>
            </a:extLst>
          </p:cNvPr>
          <p:cNvSpPr txBox="1"/>
          <p:nvPr/>
        </p:nvSpPr>
        <p:spPr>
          <a:xfrm>
            <a:off x="5147734" y="2140404"/>
            <a:ext cx="31665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   โดยจะวิเคราะห์ว่า รายการค้าที่เกิดขึ้นแต่ละรายการมีผลกระทบต่อ</a:t>
            </a:r>
            <a:r>
              <a:rPr lang="th-TH" sz="2800" b="1" dirty="0">
                <a:solidFill>
                  <a:srgbClr val="FF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สมการบัญชี </a:t>
            </a:r>
            <a:endParaRPr lang="th-TH" sz="2800" dirty="0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13BFB95B-7649-8130-E13C-122882DD9652}"/>
              </a:ext>
            </a:extLst>
          </p:cNvPr>
          <p:cNvSpPr txBox="1"/>
          <p:nvPr/>
        </p:nvSpPr>
        <p:spPr>
          <a:xfrm>
            <a:off x="10337800" y="6581001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AB2BA5EE-A5D5-D7E5-8E1D-49C89DC72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650" y="2320141"/>
            <a:ext cx="352425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C8AA82-4F54-3A8D-DD6D-094DED7896FC}"/>
              </a:ext>
            </a:extLst>
          </p:cNvPr>
          <p:cNvSpPr txBox="1"/>
          <p:nvPr/>
        </p:nvSpPr>
        <p:spPr>
          <a:xfrm>
            <a:off x="10244667" y="6279290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780466D0-0A63-36E5-3017-8B355277F142}"/>
              </a:ext>
            </a:extLst>
          </p:cNvPr>
          <p:cNvSpPr txBox="1">
            <a:spLocks/>
          </p:cNvSpPr>
          <p:nvPr/>
        </p:nvSpPr>
        <p:spPr>
          <a:xfrm>
            <a:off x="2346960" y="291579"/>
            <a:ext cx="7498080" cy="85010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sz="40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รายการค้าทางธุรกิจ</a:t>
            </a: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7A3020A-F339-418E-9D16-A3049BF68E85}"/>
              </a:ext>
            </a:extLst>
          </p:cNvPr>
          <p:cNvSpPr txBox="1">
            <a:spLocks/>
          </p:cNvSpPr>
          <p:nvPr/>
        </p:nvSpPr>
        <p:spPr>
          <a:xfrm>
            <a:off x="647732" y="1141685"/>
            <a:ext cx="10896536" cy="4800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600" b="1" dirty="0">
                <a:solidFill>
                  <a:srgbClr val="FF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รายการค้าทางธุรกิจ </a:t>
            </a:r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หมายถึง </a:t>
            </a:r>
          </a:p>
          <a:p>
            <a:pPr marL="82296"/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	1. รายการหรือเหตุการณ์ที่ก่อให้เกิดการโอนเงินหรือสินทรัพย์ที่มีมูลค่าเป็นตัวเงิน </a:t>
            </a:r>
          </a:p>
          <a:p>
            <a:pPr marL="82296"/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	2. ระหว่างกิจการกับหน่วยงานภายในและภายนอกกิจการ 	</a:t>
            </a:r>
          </a:p>
          <a:p>
            <a:pPr marL="82296"/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	3. รายการดังกล่าวมีผลทำให้สินทรัพย์ หนี้สิน และส่วนของเจ้าของเปลี่ยนแปลงไป</a:t>
            </a:r>
          </a:p>
          <a:p>
            <a:pPr marL="82296"/>
            <a:endParaRPr lang="th-TH" sz="4400" b="1" i="1" dirty="0">
              <a:solidFill>
                <a:srgbClr val="FF0000"/>
              </a:solidFill>
              <a:latin typeface="Aksaramatee" panose="020B0500000000020004" pitchFamily="34" charset="-34"/>
              <a:cs typeface="Aksaramatee" panose="020B0500000000020004" pitchFamily="34" charset="-34"/>
            </a:endParaRPr>
          </a:p>
          <a:p>
            <a:pPr marL="82296"/>
            <a:r>
              <a:rPr lang="th-TH" sz="3600" b="1" i="1" dirty="0">
                <a:solidFill>
                  <a:srgbClr val="FF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ส่วนรายการที่มิใช่รายการค้า </a:t>
            </a:r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ไม่ต้องนำมาบันทึกรายการทางการบัญชี เนื่องจากไม่มีผลกระทบต่อจำนวนเงินหรือสิ่งของที่มีค่าเป็นตัวเงิน</a:t>
            </a:r>
          </a:p>
        </p:txBody>
      </p:sp>
    </p:spTree>
    <p:extLst>
      <p:ext uri="{BB962C8B-B14F-4D97-AF65-F5344CB8AC3E}">
        <p14:creationId xmlns:p14="http://schemas.microsoft.com/office/powerpoint/2010/main" val="18359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C8AA82-4F54-3A8D-DD6D-094DED7896FC}"/>
              </a:ext>
            </a:extLst>
          </p:cNvPr>
          <p:cNvSpPr txBox="1"/>
          <p:nvPr/>
        </p:nvSpPr>
        <p:spPr>
          <a:xfrm>
            <a:off x="10244667" y="6279290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71E5F7BE-3E69-7369-D9C1-F74254CE4D9F}"/>
              </a:ext>
            </a:extLst>
          </p:cNvPr>
          <p:cNvSpPr txBox="1">
            <a:spLocks/>
          </p:cNvSpPr>
          <p:nvPr/>
        </p:nvSpPr>
        <p:spPr>
          <a:xfrm>
            <a:off x="396240" y="2357120"/>
            <a:ext cx="5699760" cy="139192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sz="44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เอกสารประกอบรายการค้า คือ</a:t>
            </a:r>
            <a:br>
              <a:rPr lang="th-TH" sz="4400" b="1" dirty="0">
                <a:latin typeface="Aksaramatee" panose="020B0500000000020004" pitchFamily="34" charset="-34"/>
                <a:cs typeface="Aksaramatee" panose="020B0500000000020004" pitchFamily="34" charset="-34"/>
              </a:rPr>
            </a:br>
            <a:r>
              <a:rPr lang="th-TH" sz="4000" b="1" dirty="0">
                <a:solidFill>
                  <a:srgbClr val="FF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หลักฐานที่ใช้ประกอบการบันทึกบัญชี </a:t>
            </a:r>
            <a:endParaRPr lang="th-TH" sz="4400" b="1" dirty="0">
              <a:latin typeface="Aksaramatee" panose="020B0500000000020004" pitchFamily="34" charset="-34"/>
              <a:cs typeface="Aksaramatee" panose="020B0500000000020004" pitchFamily="34" charset="-34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BCE4E300-F525-ADC8-CAA8-1DB99F6B4ABD}"/>
              </a:ext>
            </a:extLst>
          </p:cNvPr>
          <p:cNvSpPr txBox="1">
            <a:spLocks/>
          </p:cNvSpPr>
          <p:nvPr/>
        </p:nvSpPr>
        <p:spPr>
          <a:xfrm>
            <a:off x="6241482" y="938882"/>
            <a:ext cx="5401878" cy="4114800"/>
          </a:xfrm>
          <a:prstGeom prst="rect">
            <a:avLst/>
          </a:prstGeom>
        </p:spPr>
        <p:txBody>
          <a:bodyPr numCol="2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ใบสั่งซื้อสินค้า</a:t>
            </a:r>
          </a:p>
          <a:p>
            <a:pPr lvl="1"/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ใบแจ้งการใช้บริการ </a:t>
            </a:r>
          </a:p>
          <a:p>
            <a:pPr lvl="1"/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ใบกำกับสินค้า</a:t>
            </a:r>
          </a:p>
          <a:p>
            <a:pPr lvl="1"/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ใบส่งสินค้าหรือบริการ</a:t>
            </a:r>
          </a:p>
          <a:p>
            <a:pPr lvl="1"/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ใบส่งคืนสินค้า	</a:t>
            </a:r>
          </a:p>
          <a:p>
            <a:pPr lvl="1"/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ใบรับคืนสินค้า</a:t>
            </a:r>
          </a:p>
          <a:p>
            <a:pPr lvl="1"/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ใบแจ้งหนี้</a:t>
            </a:r>
          </a:p>
          <a:p>
            <a:pPr lvl="1"/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ใบกำกับภาษีซื้อ</a:t>
            </a:r>
          </a:p>
          <a:p>
            <a:pPr lvl="1"/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ใบเสร็จรับเงิน</a:t>
            </a:r>
          </a:p>
          <a:p>
            <a:pPr lvl="1"/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ใบสำคัญการรับเงิน</a:t>
            </a:r>
          </a:p>
          <a:p>
            <a:pPr lvl="1"/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ใบสำคัญการจ่ายเงิน</a:t>
            </a:r>
          </a:p>
          <a:p>
            <a:pPr lvl="1"/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ใบนำฝากเงิน </a:t>
            </a:r>
          </a:p>
          <a:p>
            <a:pPr lvl="1"/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ใบถอนเงิน</a:t>
            </a:r>
          </a:p>
          <a:p>
            <a:pPr lvl="1"/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ใบโอนเงิน</a:t>
            </a:r>
          </a:p>
          <a:p>
            <a:pPr lvl="1"/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10928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C8AA82-4F54-3A8D-DD6D-094DED7896FC}"/>
              </a:ext>
            </a:extLst>
          </p:cNvPr>
          <p:cNvSpPr txBox="1"/>
          <p:nvPr/>
        </p:nvSpPr>
        <p:spPr>
          <a:xfrm>
            <a:off x="10244667" y="6279290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B6A9395-9D70-B468-81DF-24ED99A55C91}"/>
              </a:ext>
            </a:extLst>
          </p:cNvPr>
          <p:cNvSpPr txBox="1">
            <a:spLocks/>
          </p:cNvSpPr>
          <p:nvPr/>
        </p:nvSpPr>
        <p:spPr>
          <a:xfrm>
            <a:off x="373048" y="1945684"/>
            <a:ext cx="2542872" cy="230119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sz="40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ตัวอย่างรายการค้าและรายการที่มิใช่รายการค้า</a:t>
            </a: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5D8AFA51-F191-9AF7-9EF9-82A473D5B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054379"/>
              </p:ext>
            </p:extLst>
          </p:nvPr>
        </p:nvGraphicFramePr>
        <p:xfrm>
          <a:off x="3246644" y="453549"/>
          <a:ext cx="8497127" cy="4981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042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รายการค้า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รายการที่มิใช่รายการค้า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3089">
                <a:tc>
                  <a:txBody>
                    <a:bodyPr/>
                    <a:lstStyle/>
                    <a:p>
                      <a:pPr marL="342900" lvl="0" indent="-342900" algn="thaiDi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จ่ายค่าแรง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marL="342900" lvl="0" indent="-342900" algn="thaiDi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จ่ายค่าพาหนะ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marL="342900" lvl="0" indent="-342900" algn="thaiDi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รับเงินค่าเขียนโปรแกรม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marL="342900" lvl="0" indent="-342900" algn="thaiDi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เขียนโปรแกรมให้ลูกค้าแต่ยังไม่ได้รับเงิน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marL="342900" lvl="0" indent="-342900" algn="thaiDi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จ่ายเงินซื้อเครื่องมือเขียนแบบ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marL="342900" lvl="0" indent="-342900" algn="thaiDi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ซื้อคอมพิวเตอร์เป็นเงินเชื่อ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marL="342900" lvl="0" indent="-342900" algn="thaiDi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กู้เงินจากธนาคาร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marL="342900" lvl="0" indent="-342900" algn="thaiDi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รับชำระหนี้จากลูกหนี้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marL="342900" lvl="0" indent="-342900" algn="thaiDi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เจ้าของกิจการถอนเงินสดไปใช้ส่วนตัว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marL="342900" lvl="0" indent="-342900" algn="thaiDist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ชำระหนี้ให้เจ้าหนี้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thaiDi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จัดร้านให้สวยงาม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marL="342900" lvl="0" indent="-342900" algn="thaiDi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โทรศัพท์ทวงเงินจากลูกค้า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marL="342900" lvl="0" indent="-342900" algn="thaiDi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ทำความสะอาดสำนักงาน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marL="342900" lvl="0" indent="-342900" algn="thaiDi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ส่ง</a:t>
                      </a:r>
                      <a:r>
                        <a:rPr lang="th-TH" sz="2800" b="0" dirty="0" err="1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แคต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ตา</a:t>
                      </a:r>
                      <a:r>
                        <a:rPr lang="th-TH" sz="2800" b="0" dirty="0" err="1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ล็อค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ไปให้ลูกค้า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marL="342900" lvl="0" indent="-342900" algn="thaiDi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ส่งจดหมายไปผัดผ่อนหนี้กับเจ้าหนี้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marL="342900" lvl="0" indent="-342900" algn="thaiDi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ส่งโทรสารไปยังลูกค้า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marL="342900" lvl="0" indent="-342900" algn="thaiDi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รับสมัครพนักงาน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marL="342900" lvl="0" indent="-342900" algn="thaiDi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ต้อนรับลูกค้า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3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C8AA82-4F54-3A8D-DD6D-094DED7896FC}"/>
              </a:ext>
            </a:extLst>
          </p:cNvPr>
          <p:cNvSpPr txBox="1"/>
          <p:nvPr/>
        </p:nvSpPr>
        <p:spPr>
          <a:xfrm>
            <a:off x="10244667" y="6279290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79A785F2-6AB0-DB22-DF35-E5215B2E28E1}"/>
              </a:ext>
            </a:extLst>
          </p:cNvPr>
          <p:cNvSpPr txBox="1">
            <a:spLocks/>
          </p:cNvSpPr>
          <p:nvPr/>
        </p:nvSpPr>
        <p:spPr>
          <a:xfrm>
            <a:off x="392782" y="2588863"/>
            <a:ext cx="1968940" cy="149545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sz="36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การวิเคราะห์รายการค้า</a:t>
            </a:r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28A51357-57A9-BE00-F2F9-A5C7DC6F37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515312"/>
              </p:ext>
            </p:extLst>
          </p:nvPr>
        </p:nvGraphicFramePr>
        <p:xfrm>
          <a:off x="2388960" y="1036320"/>
          <a:ext cx="9410258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6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96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69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47197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ที่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รายการ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สินทรัพย์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หนี้สิน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ส่วนของเจ้าของ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97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เพิ่ม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ลด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เพิ่ม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ลด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เพิ่ม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ลด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4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สินทรัพย์เพิ่มขึ้น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ส่วนของเจ้าของเพิ่มขึ้น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4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สินทรัพย์ลดลง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ส่วนของเจ้าของลดลง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4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สินทรัพย์เพิ่มขึ้น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หนี้สินเพิ่มขึ้น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4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สินทรัพย์ลดลง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หนี้สินลดลง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4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สินทรัพย์ชนิดหนึ่งเพิ่มขึ้น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สินทรัพย์อีกชนิดลดลง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4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หนี้สินชนิดหนึ่งเพิ่มขึ้น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หนี้สินอีกชนิดหนึ่งลดลง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9564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ส่วนของเจ้าของชนิดหนึ่งเพิ่มขึ้น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ส่วนของเจ้าของอีกชนิดหนึ่งลดลง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64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หนี้สินเพิ่มขึ้น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ส่วนของเจ้าของลดลง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64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หนี้สินลดลง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ส่วนของเจ้าของเพิ่มขึ้น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FF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27BE568-BF14-DD9B-0FAC-897723F462AC}"/>
              </a:ext>
            </a:extLst>
          </p:cNvPr>
          <p:cNvSpPr/>
          <p:nvPr/>
        </p:nvSpPr>
        <p:spPr>
          <a:xfrm>
            <a:off x="3971764" y="454558"/>
            <a:ext cx="4218697" cy="3838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สินทรัพย์   </a:t>
            </a:r>
            <a:r>
              <a:rPr lang="en-US" sz="20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=   </a:t>
            </a:r>
            <a:r>
              <a:rPr lang="th-TH" sz="20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หนี้สิน  + ส่วนของเจ้าของ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321315-0BD0-10E2-7038-205C424B9B3B}"/>
              </a:ext>
            </a:extLst>
          </p:cNvPr>
          <p:cNvSpPr txBox="1"/>
          <p:nvPr/>
        </p:nvSpPr>
        <p:spPr>
          <a:xfrm>
            <a:off x="2388960" y="397094"/>
            <a:ext cx="1582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สมการบัญชี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7050F87-E7ED-16CA-7B9F-671D08E6A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094"/>
            <a:ext cx="2495691" cy="20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C8AA82-4F54-3A8D-DD6D-094DED7896FC}"/>
              </a:ext>
            </a:extLst>
          </p:cNvPr>
          <p:cNvSpPr txBox="1"/>
          <p:nvPr/>
        </p:nvSpPr>
        <p:spPr>
          <a:xfrm>
            <a:off x="10244667" y="6279290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707DA36-9C7B-7043-8F9F-4D22001234D8}"/>
              </a:ext>
            </a:extLst>
          </p:cNvPr>
          <p:cNvSpPr txBox="1"/>
          <p:nvPr/>
        </p:nvSpPr>
        <p:spPr>
          <a:xfrm>
            <a:off x="558800" y="423208"/>
            <a:ext cx="1107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กรณีที่ </a:t>
            </a:r>
            <a:r>
              <a:rPr lang="en-US" sz="28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1</a:t>
            </a:r>
            <a:r>
              <a:rPr lang="en-US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 </a:t>
            </a:r>
            <a:r>
              <a:rPr lang="th-TH" sz="28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การบันทึกบัญชีอย่างง่าย </a:t>
            </a:r>
            <a:r>
              <a:rPr lang="en-US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(simple entry) </a:t>
            </a:r>
            <a:r>
              <a:rPr lang="th-TH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เป็นการบันทึกบัญชีทางด้านเดบิตและด้านเครดิตเพียงด้านละหนึ่งบัญชีเท่านั้น</a:t>
            </a:r>
            <a:endParaRPr lang="en-US" sz="2800" dirty="0">
              <a:latin typeface="Aksaramatee" panose="020B0500000000020004" pitchFamily="34" charset="-34"/>
              <a:cs typeface="Aksaramatee" panose="020B0500000000020004" pitchFamily="34" charset="-34"/>
            </a:endParaRPr>
          </a:p>
          <a:p>
            <a:r>
              <a:rPr lang="th-TH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เช่น กิจการรับชำระหนี้จากลูกหนี้การค้า </a:t>
            </a:r>
            <a:r>
              <a:rPr lang="en-US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5,000 </a:t>
            </a:r>
            <a:r>
              <a:rPr lang="th-TH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บาท</a:t>
            </a:r>
            <a:endParaRPr lang="en-US" sz="2800" dirty="0">
              <a:latin typeface="Aksaramatee" panose="020B0500000000020004" pitchFamily="34" charset="-34"/>
              <a:cs typeface="Aksaramatee" panose="020B0500000000020004" pitchFamily="34" charset="-34"/>
            </a:endParaRPr>
          </a:p>
          <a:p>
            <a:r>
              <a:rPr lang="th-TH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	เดบิต บัญชีเงินสด		</a:t>
            </a:r>
            <a:r>
              <a:rPr lang="en-US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5,000</a:t>
            </a:r>
          </a:p>
          <a:p>
            <a:r>
              <a:rPr lang="en-US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	</a:t>
            </a:r>
            <a:r>
              <a:rPr lang="th-TH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	เครดิต บัญชีลูกหนี้การค้า			</a:t>
            </a:r>
            <a:r>
              <a:rPr lang="en-US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5,000</a:t>
            </a:r>
          </a:p>
          <a:p>
            <a:r>
              <a:rPr lang="en-US" sz="28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 </a:t>
            </a:r>
            <a:endParaRPr lang="en-US" sz="2800" dirty="0">
              <a:latin typeface="Aksaramatee" panose="020B0500000000020004" pitchFamily="34" charset="-34"/>
              <a:cs typeface="Aksaramatee" panose="020B0500000000020004" pitchFamily="34" charset="-34"/>
            </a:endParaRPr>
          </a:p>
          <a:p>
            <a:r>
              <a:rPr lang="th-TH" sz="28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กรณีที่ </a:t>
            </a:r>
            <a:r>
              <a:rPr lang="en-US" sz="28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2</a:t>
            </a:r>
            <a:r>
              <a:rPr lang="th-TH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 </a:t>
            </a:r>
            <a:r>
              <a:rPr lang="th-TH" sz="28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การบันทึกบัญชีอย่างซับซ้อน </a:t>
            </a:r>
            <a:r>
              <a:rPr lang="en-US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(compound entry) </a:t>
            </a:r>
            <a:r>
              <a:rPr lang="th-TH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เป็นการบันทึกจำนวนเงินทางด้านเดบิตและด้านเครดิตด้วยจำนวนเงินที่เท่ากัน แต่จำนวนบัญชีที่บันทึกไม่เท่ากัน</a:t>
            </a:r>
            <a:endParaRPr lang="en-US" sz="2800" dirty="0">
              <a:latin typeface="Aksaramatee" panose="020B0500000000020004" pitchFamily="34" charset="-34"/>
              <a:cs typeface="Aksaramatee" panose="020B0500000000020004" pitchFamily="34" charset="-34"/>
            </a:endParaRPr>
          </a:p>
          <a:p>
            <a:r>
              <a:rPr lang="th-TH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เช่น กิจการให้บริการแก่ลูกค้าเป็นเงิน </a:t>
            </a:r>
            <a:r>
              <a:rPr lang="en-US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14,000 </a:t>
            </a:r>
            <a:r>
              <a:rPr lang="th-TH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บาท ได้รับชำระเป็นเงินสดทันที </a:t>
            </a:r>
            <a:r>
              <a:rPr lang="en-US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4,000 </a:t>
            </a:r>
            <a:r>
              <a:rPr lang="th-TH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บาท</a:t>
            </a:r>
            <a:endParaRPr lang="en-US" sz="2800" dirty="0">
              <a:latin typeface="Aksaramatee" panose="020B0500000000020004" pitchFamily="34" charset="-34"/>
              <a:cs typeface="Aksaramatee" panose="020B0500000000020004" pitchFamily="34" charset="-34"/>
            </a:endParaRPr>
          </a:p>
          <a:p>
            <a:r>
              <a:rPr lang="th-TH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	เดบิต บัญชีเงินสด		  </a:t>
            </a:r>
            <a:r>
              <a:rPr lang="en-US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	4,000</a:t>
            </a:r>
          </a:p>
          <a:p>
            <a:r>
              <a:rPr lang="th-TH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	         บัญชีลูกหนี้การค้า	           </a:t>
            </a:r>
            <a:r>
              <a:rPr lang="en-US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  10,000</a:t>
            </a:r>
          </a:p>
          <a:p>
            <a:r>
              <a:rPr lang="en-US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	</a:t>
            </a:r>
            <a:r>
              <a:rPr lang="th-TH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	เครดิต บัญชีรายได้จากการให้บริการ	</a:t>
            </a:r>
            <a:r>
              <a:rPr lang="en-US" sz="2800" dirty="0">
                <a:latin typeface="Aksaramatee" panose="020B0500000000020004" pitchFamily="34" charset="-34"/>
                <a:cs typeface="Aksaramatee" panose="020B0500000000020004" pitchFamily="34" charset="-34"/>
              </a:rPr>
              <a:t>		14,000</a:t>
            </a:r>
          </a:p>
        </p:txBody>
      </p:sp>
    </p:spTree>
    <p:extLst>
      <p:ext uri="{BB962C8B-B14F-4D97-AF65-F5344CB8AC3E}">
        <p14:creationId xmlns:p14="http://schemas.microsoft.com/office/powerpoint/2010/main" val="34661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C8AA82-4F54-3A8D-DD6D-094DED7896FC}"/>
              </a:ext>
            </a:extLst>
          </p:cNvPr>
          <p:cNvSpPr txBox="1"/>
          <p:nvPr/>
        </p:nvSpPr>
        <p:spPr>
          <a:xfrm>
            <a:off x="10244667" y="6279290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94927BED-E9DD-45BF-245C-2E1D09D86BE5}"/>
              </a:ext>
            </a:extLst>
          </p:cNvPr>
          <p:cNvSpPr txBox="1">
            <a:spLocks/>
          </p:cNvSpPr>
          <p:nvPr/>
        </p:nvSpPr>
        <p:spPr>
          <a:xfrm>
            <a:off x="660193" y="2384050"/>
            <a:ext cx="1832195" cy="1654549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sz="36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ตัวอย่างที่ 1 การวิเคราะห์รายการค้า</a:t>
            </a: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D24A2FD6-384C-CC10-BA0A-114DEAEF0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807568"/>
              </p:ext>
            </p:extLst>
          </p:nvPr>
        </p:nvGraphicFramePr>
        <p:xfrm>
          <a:off x="2714412" y="301711"/>
          <a:ext cx="9123678" cy="556866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62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7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2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59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7200">
                <a:tc rowSpan="2"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 anchor="ctr"/>
                </a:tc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รายการค้า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 anchor="ctr"/>
                </a:tc>
                <a:tc gridSpan="2"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สินทรัพย์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    หนี้สิน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ส่วนของเจ้าของ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เพิ่ม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    DR.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ลด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CR.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เพิ่ม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CR.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ลด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DR.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เพิ่ม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CR.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ลด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DR.</a:t>
                      </a:r>
                    </a:p>
                  </a:txBody>
                  <a:tcPr marL="56257" marR="5625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504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เจ้าของกิจการนำเงินสดมาลงทุน</a:t>
                      </a:r>
                      <a:endParaRPr lang="en-US" sz="24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   </a:t>
                      </a: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</a:t>
                      </a:r>
                      <a:endParaRPr lang="th-TH" sz="1600" dirty="0"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200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ซื้อเครื่องถ่ายเอกสารเป็นเงินสด</a:t>
                      </a:r>
                      <a:endParaRPr lang="en-US" sz="24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200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รับเงินสดเป็นค่านายหน้า</a:t>
                      </a:r>
                      <a:endParaRPr lang="en-US" sz="24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</a:t>
                      </a: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</a:t>
                      </a: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200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จ่ายชำระหนี้ให้เจ้าหนี้</a:t>
                      </a:r>
                      <a:endParaRPr lang="en-US" sz="24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</a:t>
                      </a: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200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ซื้อเฟอร์นิเจอร์เป็นเงินเชื่อ</a:t>
                      </a:r>
                      <a:endParaRPr lang="en-US" sz="24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</a:t>
                      </a: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</a:t>
                      </a: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200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6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รับชำระหนี้จากลูกหนี้</a:t>
                      </a:r>
                      <a:endParaRPr lang="en-US" sz="24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</a:t>
                      </a: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</a:t>
                      </a: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314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7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จ่ายค่าอาหารและเครื่องดื่ม</a:t>
                      </a:r>
                      <a:endParaRPr lang="en-US" sz="24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</a:t>
                      </a: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7314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8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เจ้าของกิจการถอนเงินสดไปใช้ส่วนตัว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</a:t>
                      </a: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200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9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ซื้อพัดลมเป็นเงินสด</a:t>
                      </a:r>
                      <a:endParaRPr lang="en-US" sz="24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</a:t>
                      </a: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</a:t>
                      </a: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7314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10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จ่ายเงินเดือน</a:t>
                      </a:r>
                      <a:endParaRPr lang="en-US" sz="24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</a:t>
                      </a: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16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56257" marR="5625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FC5F363-8A8B-82EC-42C0-44F938F59A27}"/>
                  </a:ext>
                </a:extLst>
              </p14:cNvPr>
              <p14:cNvContentPartPr/>
              <p14:nvPr/>
            </p14:nvContentPartPr>
            <p14:xfrm>
              <a:off x="7796159" y="2842023"/>
              <a:ext cx="45719" cy="45719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FC5F363-8A8B-82EC-42C0-44F938F59A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83690" y="2829345"/>
                <a:ext cx="70657" cy="710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728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C8AA82-4F54-3A8D-DD6D-094DED7896FC}"/>
              </a:ext>
            </a:extLst>
          </p:cNvPr>
          <p:cNvSpPr txBox="1"/>
          <p:nvPr/>
        </p:nvSpPr>
        <p:spPr>
          <a:xfrm>
            <a:off x="10244667" y="6279290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028DF4A-E56B-A1A3-CF05-0BDD40E423C2}"/>
              </a:ext>
            </a:extLst>
          </p:cNvPr>
          <p:cNvSpPr txBox="1"/>
          <p:nvPr/>
        </p:nvSpPr>
        <p:spPr>
          <a:xfrm>
            <a:off x="347133" y="736283"/>
            <a:ext cx="32766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C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ตัวอย่างที่ </a:t>
            </a:r>
            <a:r>
              <a:rPr lang="en-US" sz="3200" b="1" dirty="0">
                <a:solidFill>
                  <a:srgbClr val="C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2 </a:t>
            </a:r>
            <a:endParaRPr lang="th-TH" sz="3200" b="1" dirty="0">
              <a:solidFill>
                <a:srgbClr val="C00000"/>
              </a:solidFill>
              <a:latin typeface="Aksaramatee" panose="020B0500000000020004" pitchFamily="34" charset="-34"/>
              <a:cs typeface="Aksaramatee" panose="020B0500000000020004" pitchFamily="34" charset="-34"/>
            </a:endParaRPr>
          </a:p>
          <a:p>
            <a:r>
              <a:rPr lang="th-TH" sz="3200" dirty="0">
                <a:latin typeface="Aksaramatee" panose="020B0500000000020004" pitchFamily="34" charset="-34"/>
                <a:cs typeface="Aksaramatee" panose="020B0500000000020004" pitchFamily="34" charset="-34"/>
              </a:rPr>
              <a:t>      จงวิเคราะห์รายการค้าต่อไปนี้ โดยใส่เครื่องหมาย (</a:t>
            </a:r>
            <a:r>
              <a:rPr lang="en-US" sz="3200" dirty="0">
                <a:latin typeface="Aksaramatee" panose="020B0500000000020004" pitchFamily="34" charset="-34"/>
                <a:cs typeface="Aksaramatee" panose="020B0500000000020004" pitchFamily="34" charset="-34"/>
              </a:rPr>
              <a:t>+</a:t>
            </a:r>
            <a:r>
              <a:rPr lang="th-TH" sz="3200" dirty="0">
                <a:latin typeface="Aksaramatee" panose="020B0500000000020004" pitchFamily="34" charset="-34"/>
                <a:cs typeface="Aksaramatee" panose="020B0500000000020004" pitchFamily="34" charset="-34"/>
              </a:rPr>
              <a:t>) แทนเพิ่ม และเครื่องหมาย  (-)</a:t>
            </a:r>
            <a:r>
              <a:rPr lang="en-US" sz="3200" dirty="0">
                <a:latin typeface="Aksaramatee" panose="020B0500000000020004" pitchFamily="34" charset="-34"/>
                <a:cs typeface="Aksaramatee" panose="020B0500000000020004" pitchFamily="34" charset="-34"/>
              </a:rPr>
              <a:t>  </a:t>
            </a:r>
            <a:r>
              <a:rPr lang="th-TH" sz="3200" dirty="0">
                <a:latin typeface="Aksaramatee" panose="020B0500000000020004" pitchFamily="34" charset="-34"/>
                <a:cs typeface="Aksaramatee" panose="020B0500000000020004" pitchFamily="34" charset="-34"/>
              </a:rPr>
              <a:t>แทนลด หลังจากนั้นให้รวมยอดสินทรัพย์ หนี้สินและส่วนของเจ้าของ</a:t>
            </a:r>
            <a:endParaRPr lang="en-US" sz="3200" dirty="0">
              <a:latin typeface="Aksaramatee" panose="020B0500000000020004" pitchFamily="34" charset="-34"/>
              <a:cs typeface="Aksaramatee" panose="020B0500000000020004" pitchFamily="34" charset="-34"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E2378351-BAD6-86B7-C104-98ED04392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28559"/>
              </p:ext>
            </p:extLst>
          </p:nvPr>
        </p:nvGraphicFramePr>
        <p:xfrm>
          <a:off x="3530600" y="301710"/>
          <a:ext cx="8314268" cy="5977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9219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ลำดับที่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รายการค้า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สินทรัพย์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หนี้สิน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ส่วนของเจ้าของ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219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1.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เจ้าของกิจการนำเงินสด </a:t>
                      </a: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50,000 </a:t>
                      </a: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บาท อาคารมูลค่า </a:t>
                      </a: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500,000 </a:t>
                      </a: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บาท มาลงทุน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+550,000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+550,000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219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2.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จ่ายเงินซื้อเครื่องตกแต่ง </a:t>
                      </a: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1,200 </a:t>
                      </a: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บาท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+1,200</a:t>
                      </a: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-1,200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609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3.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spc="-3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รับเงินสดเป็นค่าจัดทำบัญชี </a:t>
                      </a:r>
                      <a:r>
                        <a:rPr lang="en-US" sz="2000" spc="-3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3,500 </a:t>
                      </a:r>
                      <a:r>
                        <a:rPr lang="th-TH" sz="2000" spc="-3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บาท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+3,500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+3,500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219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4.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ซื้อรถยนต์มือสอง เป็นเงิน </a:t>
                      </a: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220,000 </a:t>
                      </a: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บาท ยังไม่ได้ชำระเงิน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+220,000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+220,000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609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5.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จ่ายเงินชำระหนี้ให้เจ้าหนี้ </a:t>
                      </a: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2,500 </a:t>
                      </a: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บาท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-2,500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-2,500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219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6.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ส่งบิลไปเรียกเก็บเงินค่าจัดทำบัญชีจำนวน </a:t>
                      </a: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4,000 </a:t>
                      </a: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บาท ยังไม่ได้รับเงิน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+4,000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+4,000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609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7.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จ่ายค่าพาหนะ </a:t>
                      </a: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200 </a:t>
                      </a: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บาท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-200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-200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9219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8.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เจ้าของกิจการถอนเงินสดไปใช้ส่วนตัว </a:t>
                      </a: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1,000 </a:t>
                      </a: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บาท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-1,000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-1,000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9219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9.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รับชำระหนี้จากลูกหนี้ </a:t>
                      </a: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2,000 </a:t>
                      </a: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บาท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+2,000</a:t>
                      </a: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-2,000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609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10.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จ่ายค่าแรง </a:t>
                      </a: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4,500 </a:t>
                      </a:r>
                      <a:r>
                        <a:rPr lang="th-TH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บาท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-4,500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-4,500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609">
                <a:tc>
                  <a:txBody>
                    <a:bodyPr/>
                    <a:lstStyle/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รวม</a:t>
                      </a:r>
                      <a:endParaRPr lang="en-US" sz="2000" b="1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799,300</a:t>
                      </a:r>
                      <a:endParaRPr lang="en-US" sz="2000" b="1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217,500</a:t>
                      </a:r>
                      <a:endParaRPr lang="en-US" sz="2000" b="1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581,800</a:t>
                      </a:r>
                      <a:endParaRPr lang="en-US" sz="2000" b="1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46558" marR="4655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70CA3B-CF13-4FE0-ACDD-059E050FF8A6}"/>
                  </a:ext>
                </a:extLst>
              </p14:cNvPr>
              <p14:cNvContentPartPr/>
              <p14:nvPr/>
            </p14:nvContentPartPr>
            <p14:xfrm>
              <a:off x="6550839" y="2559099"/>
              <a:ext cx="45719" cy="45719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70CA3B-CF13-4FE0-ACDD-059E050FF8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8672" y="2551074"/>
                <a:ext cx="70053" cy="61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6AC2002-7BEF-4173-593A-0252D8AB4795}"/>
                  </a:ext>
                </a:extLst>
              </p14:cNvPr>
              <p14:cNvContentPartPr/>
              <p14:nvPr/>
            </p14:nvContentPartPr>
            <p14:xfrm>
              <a:off x="7023159" y="457059"/>
              <a:ext cx="45719" cy="45719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6AC2002-7BEF-4173-593A-0252D8AB47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14432" y="-1051668"/>
                <a:ext cx="3063173" cy="30631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39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C8AA82-4F54-3A8D-DD6D-094DED7896FC}"/>
              </a:ext>
            </a:extLst>
          </p:cNvPr>
          <p:cNvSpPr txBox="1"/>
          <p:nvPr/>
        </p:nvSpPr>
        <p:spPr>
          <a:xfrm>
            <a:off x="10320867" y="6304690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graphicFrame>
        <p:nvGraphicFramePr>
          <p:cNvPr id="4" name="ตัวแทนเนื้อหา 4">
            <a:extLst>
              <a:ext uri="{FF2B5EF4-FFF2-40B4-BE49-F238E27FC236}">
                <a16:creationId xmlns:a16="http://schemas.microsoft.com/office/drawing/2014/main" id="{B0B00902-D1CE-DA22-4649-F5EAD13596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529256"/>
              </p:ext>
            </p:extLst>
          </p:nvPr>
        </p:nvGraphicFramePr>
        <p:xfrm>
          <a:off x="2476500" y="1384552"/>
          <a:ext cx="7200695" cy="436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บวก 5">
            <a:extLst>
              <a:ext uri="{FF2B5EF4-FFF2-40B4-BE49-F238E27FC236}">
                <a16:creationId xmlns:a16="http://schemas.microsoft.com/office/drawing/2014/main" id="{150E8D8E-A4D9-3D8A-C930-13F91CB7409E}"/>
              </a:ext>
            </a:extLst>
          </p:cNvPr>
          <p:cNvSpPr/>
          <p:nvPr/>
        </p:nvSpPr>
        <p:spPr>
          <a:xfrm>
            <a:off x="8271984" y="4345702"/>
            <a:ext cx="1837216" cy="1648698"/>
          </a:xfrm>
          <a:prstGeom prst="mathPlus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ksaramatee" panose="020B0500000000020004" pitchFamily="34" charset="-34"/>
              <a:cs typeface="Aksaramatee" panose="020B0500000000020004" pitchFamily="34" charset="-34"/>
            </a:endParaRPr>
          </a:p>
        </p:txBody>
      </p:sp>
      <p:sp>
        <p:nvSpPr>
          <p:cNvPr id="6" name="ลบ 6">
            <a:extLst>
              <a:ext uri="{FF2B5EF4-FFF2-40B4-BE49-F238E27FC236}">
                <a16:creationId xmlns:a16="http://schemas.microsoft.com/office/drawing/2014/main" id="{1BD0A5BE-8DB4-9656-9249-BF049F52119B}"/>
              </a:ext>
            </a:extLst>
          </p:cNvPr>
          <p:cNvSpPr/>
          <p:nvPr/>
        </p:nvSpPr>
        <p:spPr>
          <a:xfrm>
            <a:off x="2241758" y="4687570"/>
            <a:ext cx="1590228" cy="1409201"/>
          </a:xfrm>
          <a:prstGeom prst="mathMinus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ksaramatee" panose="020B0500000000020004" pitchFamily="34" charset="-34"/>
              <a:cs typeface="Aksaramatee" panose="020B05000000000200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C2FAE58-A3FD-E680-EDDB-EFE0B15463E4}"/>
              </a:ext>
            </a:extLst>
          </p:cNvPr>
          <p:cNvSpPr txBox="1"/>
          <p:nvPr/>
        </p:nvSpPr>
        <p:spPr>
          <a:xfrm>
            <a:off x="5325368" y="1853586"/>
            <a:ext cx="2005070" cy="76944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ชื่อบัญชี</a:t>
            </a:r>
          </a:p>
        </p:txBody>
      </p: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270A6CC1-4788-7AC8-77E3-06F5FE5EED9B}"/>
              </a:ext>
            </a:extLst>
          </p:cNvPr>
          <p:cNvCxnSpPr>
            <a:cxnSpLocks/>
          </p:cNvCxnSpPr>
          <p:nvPr/>
        </p:nvCxnSpPr>
        <p:spPr>
          <a:xfrm>
            <a:off x="3453160" y="2861696"/>
            <a:ext cx="58769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1322B78-1E09-BB3C-8C99-73982099CA50}"/>
              </a:ext>
            </a:extLst>
          </p:cNvPr>
          <p:cNvSpPr txBox="1"/>
          <p:nvPr/>
        </p:nvSpPr>
        <p:spPr>
          <a:xfrm>
            <a:off x="2692502" y="410812"/>
            <a:ext cx="7200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หลักการและวิธีการบันทึกบัญชีตามหลักการบัญชีคู่ และการวิเคราะห์รายการค้า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D132FCD-DD20-7FA1-CD43-52880965EC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6773" y="4708175"/>
            <a:ext cx="1969035" cy="1596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C8AA82-4F54-3A8D-DD6D-094DED7896FC}"/>
              </a:ext>
            </a:extLst>
          </p:cNvPr>
          <p:cNvSpPr txBox="1"/>
          <p:nvPr/>
        </p:nvSpPr>
        <p:spPr>
          <a:xfrm>
            <a:off x="10244667" y="6279290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A3F1E82B-5955-0D92-1FEF-221888B445E6}"/>
              </a:ext>
            </a:extLst>
          </p:cNvPr>
          <p:cNvSpPr txBox="1"/>
          <p:nvPr/>
        </p:nvSpPr>
        <p:spPr>
          <a:xfrm>
            <a:off x="467379" y="982134"/>
            <a:ext cx="28176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ตัวอย่างที่ </a:t>
            </a:r>
            <a:r>
              <a:rPr lang="en-US" sz="32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3</a:t>
            </a:r>
            <a:r>
              <a:rPr lang="en-US" sz="3200" dirty="0">
                <a:latin typeface="Aksaramatee" panose="020B0500000000020004" pitchFamily="34" charset="-34"/>
                <a:cs typeface="Aksaramatee" panose="020B0500000000020004" pitchFamily="34" charset="-34"/>
              </a:rPr>
              <a:t> </a:t>
            </a:r>
            <a:endParaRPr lang="th-TH" sz="3200" dirty="0">
              <a:latin typeface="Aksaramatee" panose="020B0500000000020004" pitchFamily="34" charset="-34"/>
              <a:cs typeface="Aksaramatee" panose="020B0500000000020004" pitchFamily="34" charset="-34"/>
            </a:endParaRPr>
          </a:p>
          <a:p>
            <a:r>
              <a:rPr lang="th-TH" sz="3200" dirty="0">
                <a:latin typeface="Aksaramatee" panose="020B0500000000020004" pitchFamily="34" charset="-34"/>
                <a:cs typeface="Aksaramatee" panose="020B0500000000020004" pitchFamily="34" charset="-34"/>
              </a:rPr>
              <a:t>     รายการค้าต่อไปนี้ วิเคราะห์ว่ามีผลกระทบต่อ สินทรัพย์ หนี้สิน และส่วนของเจ้าของ “เพิ่มขึ้น” หรือ “ลดลง” และนำรายการไปบันทึกบัญชีโดยใช้หลักบัญชีคู่ </a:t>
            </a:r>
            <a:endParaRPr lang="en-US" sz="3200" dirty="0">
              <a:latin typeface="Aksaramatee" panose="020B0500000000020004" pitchFamily="34" charset="-34"/>
              <a:cs typeface="Aksaramatee" panose="020B0500000000020004" pitchFamily="34" charset="-34"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918AB6DE-C6C3-B226-9BCA-7236D327D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61280"/>
              </p:ext>
            </p:extLst>
          </p:nvPr>
        </p:nvGraphicFramePr>
        <p:xfrm>
          <a:off x="3285066" y="369908"/>
          <a:ext cx="8610599" cy="5909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5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8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0715">
                <a:tc rowSpan="2"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 err="1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ว.ด.ป</a:t>
                      </a: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.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2560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รายการค้า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 anchor="ctr"/>
                </a:tc>
                <a:tc rowSpan="2"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สินทรัพย์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 anchor="ctr"/>
                </a:tc>
                <a:tc rowSpan="2"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หนี้สิน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 anchor="ctr"/>
                </a:tc>
                <a:tc rowSpan="2"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ส่วนของเจ้าของ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 grid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การบันทึกบัญชี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63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เดบิต </a:t>
                      </a: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(Dr.)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เครดิต </a:t>
                      </a: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(Cr.)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5259">
                <a:tc>
                  <a:txBody>
                    <a:bodyPr/>
                    <a:lstStyle/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มค.</a:t>
                      </a: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1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น.ส.ดวงใจ นำเงินสด </a:t>
                      </a: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100,000</a:t>
                      </a: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บาท จักรเย็บผ้า </a:t>
                      </a: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50,000 </a:t>
                      </a: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บาท มาลงทุน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เพิ่ม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เพิ่ม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เงินสด      100,000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อุปกรณ์     50,000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ทุน   150,000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44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3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ซื้อวัสดุที่ใช้ในการเย็บผ้า </a:t>
                      </a: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2,000 </a:t>
                      </a: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บาท เป็นเงินเชื่อ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เพิ่ม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เพิ่ม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วัสดุสิ้นเปลือง</a:t>
                      </a: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 2,000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เจ้าหนี้   2,000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63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5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รับเงินรายได้ค่าตัดเย็บ </a:t>
                      </a: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5,000 </a:t>
                      </a: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บาท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เพิ่ม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เพิ่ม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เงินสด          5,000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รายได้ค่าตัดเย็บ 5,000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644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7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spc="-5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นำเงินสดไปฝากธนาคาร </a:t>
                      </a:r>
                      <a:r>
                        <a:rPr lang="en-US" sz="2000" spc="-5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60,000 </a:t>
                      </a:r>
                      <a:r>
                        <a:rPr lang="th-TH" sz="2000" spc="-5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บาท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เพิ่ม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ลด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เงินฝากธนาคาร 60,000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เงินสด 60,000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63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10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spc="-5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ซื้อเครื่องตกแต่งร้านด้วยเช็ค </a:t>
                      </a:r>
                      <a:r>
                        <a:rPr lang="en-US" sz="2000" spc="-5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15,000 </a:t>
                      </a:r>
                      <a:r>
                        <a:rPr lang="th-TH" sz="2000" spc="-5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บาท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เพิ่ม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ลด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เครื่องตกแต่ง 15,000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เงินฝากธนาคาร 15,000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63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11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spc="-8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รับเงินรายได้ค่าตัดเย็บเป็นเงิน </a:t>
                      </a:r>
                      <a:r>
                        <a:rPr lang="en-US" sz="2000" spc="-8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8,000 </a:t>
                      </a:r>
                      <a:r>
                        <a:rPr lang="th-TH" sz="2000" spc="-8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บาท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เพิ่ม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เพิ่ม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เงินสด         8,000</a:t>
                      </a:r>
                      <a:endParaRPr lang="en-US" sz="200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ksaramatee" panose="020B0500000000020004" pitchFamily="34" charset="-34"/>
                          <a:cs typeface="Aksaramatee" panose="020B0500000000020004" pitchFamily="34" charset="-34"/>
                        </a:rPr>
                        <a:t>รายได้ค่าตัดเย็บ 8,000</a:t>
                      </a:r>
                      <a:endParaRPr lang="en-US" sz="2000" dirty="0">
                        <a:effectLst/>
                        <a:latin typeface="Aksaramatee" panose="020B0500000000020004" pitchFamily="34" charset="-34"/>
                        <a:ea typeface="Calibri" panose="020F0502020204030204" pitchFamily="34" charset="0"/>
                        <a:cs typeface="Aksaramatee" panose="020B0500000000020004" pitchFamily="34" charset="-34"/>
                      </a:endParaRPr>
                    </a:p>
                  </a:txBody>
                  <a:tcPr marL="28239" marR="2823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42D970-E9C2-1E10-3072-C1491E85303F}"/>
                  </a:ext>
                </a:extLst>
              </p14:cNvPr>
              <p14:cNvContentPartPr/>
              <p14:nvPr/>
            </p14:nvContentPartPr>
            <p14:xfrm>
              <a:off x="3426400" y="3905139"/>
              <a:ext cx="102097" cy="45719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42D970-E9C2-1E10-3072-C1491E8530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4537" y="3893352"/>
                <a:ext cx="125824" cy="692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798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C8AA82-4F54-3A8D-DD6D-094DED7896FC}"/>
              </a:ext>
            </a:extLst>
          </p:cNvPr>
          <p:cNvSpPr txBox="1"/>
          <p:nvPr/>
        </p:nvSpPr>
        <p:spPr>
          <a:xfrm>
            <a:off x="10244667" y="6279290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B827027B-8316-EA54-6882-81C703197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928037"/>
              </p:ext>
            </p:extLst>
          </p:nvPr>
        </p:nvGraphicFramePr>
        <p:xfrm>
          <a:off x="695400" y="301712"/>
          <a:ext cx="10760000" cy="5743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1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39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70407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จ่ายค่าแรงลูกจ้างในร้าน 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5,000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ค่าแรง         5,000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เงินสด       5,000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407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น.ส.ดวงใจถอนเงินจากธนาคารไปใช้ส่วนตัว </a:t>
                      </a:r>
                      <a:r>
                        <a:rPr lang="en-US" sz="2400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10,000 </a:t>
                      </a:r>
                      <a:r>
                        <a:rPr lang="th-TH" sz="2400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</a:t>
                      </a: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ถอนใช้ส่วนตัว 10,000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เงินฝากธนาคาร  10,000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407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จ่ายเช็คชำระหนี้เมื่อวันที่ 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 ทั้งหมด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เจ้าหนี้        2,000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เงินฝากธนาคาร  2,000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472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ตัดสูทให้ลูกค้า รับเงินสด 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10,000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เงินสด      10,000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รายได้ค่าตัดเย็บ 10,000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0407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spc="-6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ซื้อผ้าสีต่างๆ ซึ่งเป็นวัสดุในการเย็บผ้า </a:t>
                      </a:r>
                      <a:r>
                        <a:rPr lang="en-US" sz="2400" spc="-6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1,000 </a:t>
                      </a:r>
                      <a:r>
                        <a:rPr lang="th-TH" sz="2400" spc="-6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 เป็นเงินสด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วัสดุสิ้นเปลือง 1,000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เงินสด        1,000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603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จ่ายค่าแรงงาน 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10,000 </a:t>
                      </a: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ค่าแรง      10,000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เงินสด       10,000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8239" marR="2823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26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9;p23">
            <a:extLst>
              <a:ext uri="{FF2B5EF4-FFF2-40B4-BE49-F238E27FC236}">
                <a16:creationId xmlns:a16="http://schemas.microsoft.com/office/drawing/2014/main" id="{4A4986C9-E797-3C6B-4372-A3B52EA729F5}"/>
              </a:ext>
            </a:extLst>
          </p:cNvPr>
          <p:cNvSpPr txBox="1"/>
          <p:nvPr/>
        </p:nvSpPr>
        <p:spPr>
          <a:xfrm>
            <a:off x="1453849" y="1995494"/>
            <a:ext cx="875695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1" dirty="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</a:t>
            </a:r>
            <a:r>
              <a:rPr lang="es-ES" sz="9600" b="1" dirty="0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</a:t>
            </a:r>
            <a:r>
              <a:rPr lang="es-ES" sz="9600" b="1" dirty="0">
                <a:solidFill>
                  <a:srgbClr val="00B05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</a:t>
            </a:r>
            <a:r>
              <a:rPr lang="es-ES" sz="9600" b="1" dirty="0">
                <a:solidFill>
                  <a:srgbClr val="7030A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</a:t>
            </a:r>
            <a:r>
              <a:rPr lang="es-ES" sz="9600" b="1" dirty="0">
                <a:solidFill>
                  <a:srgbClr val="FFC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K</a:t>
            </a:r>
            <a:r>
              <a:rPr lang="es-ES" sz="9600" b="1" dirty="0">
                <a:solidFill>
                  <a:srgbClr val="40404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s-ES" sz="9600" b="1" dirty="0">
                <a:solidFill>
                  <a:schemeClr val="bg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</a:t>
            </a:r>
            <a:r>
              <a:rPr lang="es-ES" sz="9600" b="1" dirty="0">
                <a:solidFill>
                  <a:schemeClr val="accent2">
                    <a:lumMod val="75000"/>
                  </a:schemeClr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</a:t>
            </a:r>
            <a:r>
              <a:rPr lang="es-ES" sz="9600" b="1" dirty="0">
                <a:solidFill>
                  <a:srgbClr val="00B0F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</a:t>
            </a:r>
            <a:endParaRPr sz="8000" b="1" dirty="0">
              <a:solidFill>
                <a:srgbClr val="00B0F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E3969A1-B6E9-F0F2-DF68-4FADCDB53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9068"/>
            <a:ext cx="318135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C8AA82-4F54-3A8D-DD6D-094DED7896FC}"/>
              </a:ext>
            </a:extLst>
          </p:cNvPr>
          <p:cNvSpPr txBox="1"/>
          <p:nvPr/>
        </p:nvSpPr>
        <p:spPr>
          <a:xfrm>
            <a:off x="10201124" y="6305415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B3000EA2-05A1-CD5D-FF24-F8399768644C}"/>
              </a:ext>
            </a:extLst>
          </p:cNvPr>
          <p:cNvSpPr txBox="1">
            <a:spLocks/>
          </p:cNvSpPr>
          <p:nvPr/>
        </p:nvSpPr>
        <p:spPr>
          <a:xfrm>
            <a:off x="3144474" y="347452"/>
            <a:ext cx="8485997" cy="134249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sz="3900" dirty="0">
                <a:latin typeface="Aksaramatee" panose="020B0500000000020004" pitchFamily="34" charset="-34"/>
                <a:cs typeface="Aksaramatee" panose="020B0500000000020004" pitchFamily="34" charset="-34"/>
              </a:rPr>
              <a:t>หลักการบันทึกบัญชี </a:t>
            </a:r>
            <a:r>
              <a:rPr lang="en-US" sz="3900" dirty="0">
                <a:latin typeface="Aksaramatee" panose="020B0500000000020004" pitchFamily="34" charset="-34"/>
                <a:cs typeface="Aksaramatee" panose="020B0500000000020004" pitchFamily="34" charset="-34"/>
              </a:rPr>
              <a:t>= </a:t>
            </a:r>
            <a:r>
              <a:rPr lang="th-TH" sz="3900" dirty="0">
                <a:latin typeface="Aksaramatee" panose="020B0500000000020004" pitchFamily="34" charset="-34"/>
                <a:cs typeface="Aksaramatee" panose="020B0500000000020004" pitchFamily="34" charset="-34"/>
              </a:rPr>
              <a:t>ระบบบัญชีคู่ </a:t>
            </a:r>
            <a:r>
              <a:rPr lang="en-US" sz="39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(Double Entry System)</a:t>
            </a:r>
            <a:br>
              <a:rPr lang="en-US" sz="3200" b="1" dirty="0">
                <a:latin typeface="Aksaramatee" panose="020B0500000000020004" pitchFamily="34" charset="-34"/>
                <a:cs typeface="Aksaramatee" panose="020B0500000000020004" pitchFamily="34" charset="-34"/>
              </a:rPr>
            </a:br>
            <a:r>
              <a:rPr lang="en-US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“</a:t>
            </a:r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การบันทึกรายการด้านเดบิตและเครดิต </a:t>
            </a:r>
            <a:r>
              <a:rPr lang="en-US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2</a:t>
            </a:r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 ข้างต้องเท่ากันเสมอ </a:t>
            </a:r>
            <a:endParaRPr lang="th-TH" sz="4400" dirty="0">
              <a:latin typeface="Aksaramatee" panose="020B0500000000020004" pitchFamily="34" charset="-34"/>
              <a:cs typeface="Aksaramatee" panose="020B0500000000020004" pitchFamily="34" charset="-34"/>
            </a:endParaRPr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E70523C3-8955-B5F8-27AD-D40A1891D1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869827"/>
              </p:ext>
            </p:extLst>
          </p:nvPr>
        </p:nvGraphicFramePr>
        <p:xfrm>
          <a:off x="3765822" y="1599881"/>
          <a:ext cx="749935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th-TH" sz="3600" b="1" kern="1200" dirty="0">
                          <a:solidFill>
                            <a:sysClr val="windowText" lastClr="000000"/>
                          </a:solidFill>
                          <a:effectLst/>
                          <a:latin typeface="Aksaramatee" panose="020B0500000000020004" pitchFamily="34" charset="-34"/>
                          <a:ea typeface="+mn-ea"/>
                          <a:cs typeface="Aksaramatee" panose="020B0500000000020004" pitchFamily="34" charset="-34"/>
                        </a:rPr>
                        <a:t>เดบิต (</a:t>
                      </a:r>
                      <a:r>
                        <a:rPr kumimoji="0" lang="en-US" sz="3600" b="1" kern="1200" dirty="0">
                          <a:solidFill>
                            <a:sysClr val="windowText" lastClr="000000"/>
                          </a:solidFill>
                          <a:effectLst/>
                          <a:latin typeface="Aksaramatee" panose="020B0500000000020004" pitchFamily="34" charset="-34"/>
                          <a:ea typeface="+mn-ea"/>
                          <a:cs typeface="Aksaramatee" panose="020B0500000000020004" pitchFamily="34" charset="-34"/>
                        </a:rPr>
                        <a:t>Debit) </a:t>
                      </a:r>
                      <a:endParaRPr lang="th-TH" sz="3600" dirty="0">
                        <a:solidFill>
                          <a:sysClr val="windowText" lastClr="00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3600" b="1" kern="1200" dirty="0">
                          <a:solidFill>
                            <a:sysClr val="windowText" lastClr="000000"/>
                          </a:solidFill>
                          <a:effectLst/>
                          <a:latin typeface="Aksaramatee" panose="020B0500000000020004" pitchFamily="34" charset="-34"/>
                          <a:ea typeface="+mn-ea"/>
                          <a:cs typeface="Aksaramatee" panose="020B0500000000020004" pitchFamily="34" charset="-34"/>
                        </a:rPr>
                        <a:t>เครดิต </a:t>
                      </a:r>
                      <a:r>
                        <a:rPr kumimoji="0" lang="en-US" sz="3600" b="1" kern="1200" dirty="0">
                          <a:solidFill>
                            <a:sysClr val="windowText" lastClr="000000"/>
                          </a:solidFill>
                          <a:effectLst/>
                          <a:latin typeface="Aksaramatee" panose="020B0500000000020004" pitchFamily="34" charset="-34"/>
                          <a:ea typeface="+mn-ea"/>
                          <a:cs typeface="Aksaramatee" panose="020B0500000000020004" pitchFamily="34" charset="-34"/>
                        </a:rPr>
                        <a:t>(Credit) </a:t>
                      </a:r>
                      <a:endParaRPr lang="th-TH" sz="3600" dirty="0">
                        <a:solidFill>
                          <a:sysClr val="windowText" lastClr="000000"/>
                        </a:solidFill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600" kern="1200" dirty="0">
                          <a:solidFill>
                            <a:schemeClr val="dk1"/>
                          </a:solidFill>
                          <a:effectLst/>
                          <a:latin typeface="Aksaramatee" panose="020B0500000000020004" pitchFamily="34" charset="-34"/>
                          <a:ea typeface="+mn-ea"/>
                          <a:cs typeface="Aksaramatee" panose="020B0500000000020004" pitchFamily="34" charset="-34"/>
                        </a:rPr>
                        <a:t>          เป็นการบันทึกบัญชีทาง </a:t>
                      </a:r>
                      <a:r>
                        <a:rPr kumimoji="0" lang="th-TH" sz="3600" b="1" kern="1200" dirty="0">
                          <a:solidFill>
                            <a:srgbClr val="FF0000"/>
                          </a:solidFill>
                          <a:effectLst/>
                          <a:latin typeface="Aksaramatee" panose="020B0500000000020004" pitchFamily="34" charset="-34"/>
                          <a:ea typeface="+mn-ea"/>
                          <a:cs typeface="Aksaramatee" panose="020B0500000000020004" pitchFamily="34" charset="-34"/>
                        </a:rPr>
                        <a:t>ด้านซ้ายมือ</a:t>
                      </a:r>
                      <a:r>
                        <a:rPr kumimoji="0" lang="th-TH" sz="3600" kern="1200" dirty="0">
                          <a:solidFill>
                            <a:schemeClr val="dk1"/>
                          </a:solidFill>
                          <a:effectLst/>
                          <a:latin typeface="Aksaramatee" panose="020B0500000000020004" pitchFamily="34" charset="-34"/>
                          <a:ea typeface="+mn-ea"/>
                          <a:cs typeface="Aksaramatee" panose="020B0500000000020004" pitchFamily="34" charset="-34"/>
                        </a:rPr>
                        <a:t> ซึ่งจะเป็นการเพิ่มหรือลด ขึ้นอยู่กับประเภทของรายการ โดยเดบิตจะใช้ตัวย่อ </a:t>
                      </a:r>
                      <a:r>
                        <a:rPr kumimoji="0" lang="en-US" sz="3600" kern="1200" dirty="0">
                          <a:solidFill>
                            <a:srgbClr val="FF0000"/>
                          </a:solidFill>
                          <a:effectLst/>
                          <a:latin typeface="Aksaramatee" panose="020B0500000000020004" pitchFamily="34" charset="-34"/>
                          <a:ea typeface="+mn-ea"/>
                          <a:cs typeface="Aksaramatee" panose="020B0500000000020004" pitchFamily="34" charset="-34"/>
                        </a:rPr>
                        <a:t>“Dr.”</a:t>
                      </a:r>
                    </a:p>
                    <a:p>
                      <a:endParaRPr lang="th-TH" sz="3600" dirty="0"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600" kern="1200" dirty="0">
                          <a:solidFill>
                            <a:schemeClr val="dk1"/>
                          </a:solidFill>
                          <a:effectLst/>
                          <a:latin typeface="Aksaramatee" panose="020B0500000000020004" pitchFamily="34" charset="-34"/>
                          <a:ea typeface="+mn-ea"/>
                          <a:cs typeface="Aksaramatee" panose="020B0500000000020004" pitchFamily="34" charset="-34"/>
                        </a:rPr>
                        <a:t>          เป็นการบันทึกบัญชีทาง </a:t>
                      </a:r>
                      <a:r>
                        <a:rPr kumimoji="0" lang="th-TH" sz="3600" b="1" kern="1200" dirty="0">
                          <a:solidFill>
                            <a:srgbClr val="FF0000"/>
                          </a:solidFill>
                          <a:effectLst/>
                          <a:latin typeface="Aksaramatee" panose="020B0500000000020004" pitchFamily="34" charset="-34"/>
                          <a:ea typeface="+mn-ea"/>
                          <a:cs typeface="Aksaramatee" panose="020B0500000000020004" pitchFamily="34" charset="-34"/>
                        </a:rPr>
                        <a:t>ด้านขวามือ</a:t>
                      </a:r>
                      <a:r>
                        <a:rPr kumimoji="0" lang="th-TH" sz="3600" kern="1200" dirty="0">
                          <a:solidFill>
                            <a:schemeClr val="dk1"/>
                          </a:solidFill>
                          <a:effectLst/>
                          <a:latin typeface="Aksaramatee" panose="020B0500000000020004" pitchFamily="34" charset="-34"/>
                          <a:ea typeface="+mn-ea"/>
                          <a:cs typeface="Aksaramatee" panose="020B0500000000020004" pitchFamily="34" charset="-34"/>
                        </a:rPr>
                        <a:t> ซึ่งจะเป็นการเพิ่มหรือลด ขึ้นอยู่กับประเภทของรายการ โดยเครดิตจะใช้ตัวย่อ </a:t>
                      </a:r>
                      <a:r>
                        <a:rPr kumimoji="0" lang="en-US" sz="3600" kern="1200" dirty="0">
                          <a:solidFill>
                            <a:srgbClr val="FF0000"/>
                          </a:solidFill>
                          <a:effectLst/>
                          <a:latin typeface="Aksaramatee" panose="020B0500000000020004" pitchFamily="34" charset="-34"/>
                          <a:ea typeface="+mn-ea"/>
                          <a:cs typeface="Aksaramatee" panose="020B0500000000020004" pitchFamily="34" charset="-34"/>
                        </a:rPr>
                        <a:t>“Cr.”</a:t>
                      </a:r>
                    </a:p>
                    <a:p>
                      <a:endParaRPr lang="th-TH" sz="3600" dirty="0"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3E7ED00-E4D1-2CD3-FD2A-C3DBB83A0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43" y="2358042"/>
            <a:ext cx="2988638" cy="24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C8AA82-4F54-3A8D-DD6D-094DED7896FC}"/>
              </a:ext>
            </a:extLst>
          </p:cNvPr>
          <p:cNvSpPr txBox="1"/>
          <p:nvPr/>
        </p:nvSpPr>
        <p:spPr>
          <a:xfrm>
            <a:off x="10244667" y="6279290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B4E95130-6A5E-88AA-6F1D-CE40FA3AA8E1}"/>
              </a:ext>
            </a:extLst>
          </p:cNvPr>
          <p:cNvSpPr txBox="1">
            <a:spLocks/>
          </p:cNvSpPr>
          <p:nvPr/>
        </p:nvSpPr>
        <p:spPr>
          <a:xfrm>
            <a:off x="990599" y="260647"/>
            <a:ext cx="10430933" cy="167821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6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          สมการบัญชี </a:t>
            </a:r>
            <a:r>
              <a:rPr lang="th-TH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คือ สมการที่แสดงความสมพันธ์ระหว่างสินทรัพย์ หนี้สิน และส่วนของเจ้าของ (ทุน)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304DE51-8E32-8F36-D1BB-38DF0ACD0F67}"/>
              </a:ext>
            </a:extLst>
          </p:cNvPr>
          <p:cNvSpPr/>
          <p:nvPr/>
        </p:nvSpPr>
        <p:spPr>
          <a:xfrm>
            <a:off x="1690556" y="1530433"/>
            <a:ext cx="8810887" cy="430600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สินทรัพย์   </a:t>
            </a:r>
            <a:r>
              <a:rPr lang="en-US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=   </a:t>
            </a:r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หนี้สิน  + ส่วนของเจ้าของ</a:t>
            </a:r>
          </a:p>
          <a:p>
            <a:pPr algn="ctr"/>
            <a:endParaRPr lang="th-TH" sz="3600" b="1" dirty="0">
              <a:solidFill>
                <a:sysClr val="windowText" lastClr="000000"/>
              </a:solidFill>
              <a:latin typeface="Aksaramatee" panose="020B0500000000020004" pitchFamily="34" charset="-34"/>
              <a:cs typeface="Aksaramatee" panose="020B0500000000020004" pitchFamily="34" charset="-34"/>
            </a:endParaRPr>
          </a:p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Assets</a:t>
            </a:r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</a:t>
            </a:r>
            <a:r>
              <a:rPr lang="en-US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=   Liabilities</a:t>
            </a:r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+ </a:t>
            </a:r>
            <a:r>
              <a:rPr lang="en-US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Equity</a:t>
            </a:r>
          </a:p>
          <a:p>
            <a:pPr algn="ctr"/>
            <a:endParaRPr lang="en-US" sz="3600" b="1" dirty="0">
              <a:solidFill>
                <a:sysClr val="windowText" lastClr="000000"/>
              </a:solidFill>
              <a:latin typeface="Aksaramatee" panose="020B0500000000020004" pitchFamily="34" charset="-34"/>
              <a:cs typeface="Aksaramatee" panose="020B0500000000020004" pitchFamily="34" charset="-34"/>
            </a:endParaRPr>
          </a:p>
          <a:p>
            <a:r>
              <a:rPr lang="en-US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		A	=	L	+	E</a:t>
            </a:r>
          </a:p>
          <a:p>
            <a:endParaRPr lang="th-TH" sz="3600" b="1" dirty="0">
              <a:solidFill>
                <a:sysClr val="windowText" lastClr="000000"/>
              </a:solidFill>
              <a:latin typeface="Aksaramatee" panose="020B0500000000020004" pitchFamily="34" charset="-34"/>
              <a:cs typeface="Aksaramatee" panose="020B0500000000020004" pitchFamily="34" charset="-34"/>
            </a:endParaRPr>
          </a:p>
          <a:p>
            <a:pPr algn="ctr"/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สินทรัพย์   </a:t>
            </a:r>
            <a:r>
              <a:rPr lang="en-US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=   </a:t>
            </a:r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หนี้สิน  + ส่วนของเจ้าของ+(รายได้-ค่าใช้จ่าย)</a:t>
            </a:r>
          </a:p>
          <a:p>
            <a:pPr algn="ctr"/>
            <a:endParaRPr lang="th-TH" sz="36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4A93769-C3B6-37DC-3F7D-5D4ADE944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36" y="1099756"/>
            <a:ext cx="1901982" cy="167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C8AA82-4F54-3A8D-DD6D-094DED7896FC}"/>
              </a:ext>
            </a:extLst>
          </p:cNvPr>
          <p:cNvSpPr txBox="1"/>
          <p:nvPr/>
        </p:nvSpPr>
        <p:spPr>
          <a:xfrm>
            <a:off x="10287000" y="6307056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C90F2A9C-9CE4-02A4-2731-3B9E1474722E}"/>
              </a:ext>
            </a:extLst>
          </p:cNvPr>
          <p:cNvSpPr txBox="1">
            <a:spLocks/>
          </p:cNvSpPr>
          <p:nvPr/>
        </p:nvSpPr>
        <p:spPr>
          <a:xfrm>
            <a:off x="2788920" y="-225492"/>
            <a:ext cx="7498080" cy="504892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th-TH" b="1" dirty="0">
                <a:latin typeface="Aksaramatee" panose="020B0500000000020004" pitchFamily="34" charset="-34"/>
                <a:cs typeface="Aksaramatee" panose="020B0500000000020004" pitchFamily="34" charset="-34"/>
              </a:rPr>
            </a:br>
            <a:r>
              <a:rPr lang="th-TH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หลักการบัญชีคู่ และการวิเคราะห์รายการค้า</a:t>
            </a:r>
          </a:p>
        </p:txBody>
      </p:sp>
      <p:graphicFrame>
        <p:nvGraphicFramePr>
          <p:cNvPr id="4" name="ตัวแทนเนื้อหา 4">
            <a:extLst>
              <a:ext uri="{FF2B5EF4-FFF2-40B4-BE49-F238E27FC236}">
                <a16:creationId xmlns:a16="http://schemas.microsoft.com/office/drawing/2014/main" id="{A1CB005F-E9D3-990C-5485-C448E4E4B4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457667"/>
              </p:ext>
            </p:extLst>
          </p:nvPr>
        </p:nvGraphicFramePr>
        <p:xfrm>
          <a:off x="2188634" y="2680114"/>
          <a:ext cx="7499350" cy="3093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DF25D87-59F3-968D-087B-6DACB4773B46}"/>
              </a:ext>
            </a:extLst>
          </p:cNvPr>
          <p:cNvSpPr txBox="1"/>
          <p:nvPr/>
        </p:nvSpPr>
        <p:spPr>
          <a:xfrm>
            <a:off x="4682920" y="2680115"/>
            <a:ext cx="2952328" cy="76944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บัญชีสินทรัพย์</a:t>
            </a:r>
          </a:p>
        </p:txBody>
      </p:sp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EFD2C963-19A5-880B-18DA-F6843DF4AA1B}"/>
              </a:ext>
            </a:extLst>
          </p:cNvPr>
          <p:cNvCxnSpPr/>
          <p:nvPr/>
        </p:nvCxnSpPr>
        <p:spPr>
          <a:xfrm>
            <a:off x="3800568" y="3504933"/>
            <a:ext cx="47170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73EC449-C114-FD9C-3778-EB3BD2CF5BBC}"/>
              </a:ext>
            </a:extLst>
          </p:cNvPr>
          <p:cNvSpPr/>
          <p:nvPr/>
        </p:nvSpPr>
        <p:spPr>
          <a:xfrm>
            <a:off x="1955800" y="411778"/>
            <a:ext cx="8331200" cy="15948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สินทรัพย์   </a:t>
            </a:r>
            <a:r>
              <a:rPr lang="en-US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=   </a:t>
            </a:r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หนี้สิน  + ส่วนของเจ้าของ</a:t>
            </a:r>
          </a:p>
          <a:p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		เดบิต	</a:t>
            </a:r>
            <a:r>
              <a:rPr lang="en-US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  =</a:t>
            </a:r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	เครดิต</a:t>
            </a:r>
          </a:p>
          <a:p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      (ทางด้านซ้ายมือ)</a:t>
            </a:r>
            <a:r>
              <a:rPr lang="en-US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  =  </a:t>
            </a:r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(ทางด้านขวามือ)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B99A153-B158-582A-EC0D-DAFF520724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2659" y="3422651"/>
            <a:ext cx="3333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C8AA82-4F54-3A8D-DD6D-094DED7896FC}"/>
              </a:ext>
            </a:extLst>
          </p:cNvPr>
          <p:cNvSpPr txBox="1"/>
          <p:nvPr/>
        </p:nvSpPr>
        <p:spPr>
          <a:xfrm>
            <a:off x="10244667" y="6279290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3D8AB3BD-8E9A-F2B4-D6C3-2564CA716486}"/>
              </a:ext>
            </a:extLst>
          </p:cNvPr>
          <p:cNvSpPr txBox="1">
            <a:spLocks/>
          </p:cNvSpPr>
          <p:nvPr/>
        </p:nvSpPr>
        <p:spPr>
          <a:xfrm>
            <a:off x="2598685" y="-275747"/>
            <a:ext cx="8516113" cy="176648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th-TH" sz="3600" b="1" dirty="0">
                <a:latin typeface="Aksaramatee" panose="020B0500000000020004" pitchFamily="34" charset="-34"/>
                <a:cs typeface="Aksaramatee" panose="020B0500000000020004" pitchFamily="34" charset="-34"/>
              </a:rPr>
            </a:br>
            <a:r>
              <a:rPr lang="th-TH" sz="36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หลักการบัญชีคู่ และการวิเคราะห์รายการค้า</a:t>
            </a:r>
          </a:p>
        </p:txBody>
      </p:sp>
      <p:graphicFrame>
        <p:nvGraphicFramePr>
          <p:cNvPr id="4" name="ตัวแทนเนื้อหา 4">
            <a:extLst>
              <a:ext uri="{FF2B5EF4-FFF2-40B4-BE49-F238E27FC236}">
                <a16:creationId xmlns:a16="http://schemas.microsoft.com/office/drawing/2014/main" id="{9B6E7018-5A9C-F130-F3C6-9C5D445B4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331535"/>
              </p:ext>
            </p:extLst>
          </p:nvPr>
        </p:nvGraphicFramePr>
        <p:xfrm>
          <a:off x="2954867" y="3010911"/>
          <a:ext cx="6510866" cy="278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A22C185-6639-8FD7-B437-59B0505E793C}"/>
              </a:ext>
            </a:extLst>
          </p:cNvPr>
          <p:cNvSpPr txBox="1"/>
          <p:nvPr/>
        </p:nvSpPr>
        <p:spPr>
          <a:xfrm>
            <a:off x="4777407" y="3010912"/>
            <a:ext cx="2827635" cy="76944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บัญชีหนี้สิน</a:t>
            </a:r>
          </a:p>
        </p:txBody>
      </p:sp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B753B170-EB99-E4DD-C9CC-D98211B0D4E6}"/>
              </a:ext>
            </a:extLst>
          </p:cNvPr>
          <p:cNvCxnSpPr>
            <a:cxnSpLocks/>
          </p:cNvCxnSpPr>
          <p:nvPr/>
        </p:nvCxnSpPr>
        <p:spPr>
          <a:xfrm>
            <a:off x="3895055" y="3835730"/>
            <a:ext cx="45178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6565DEEB-1DC6-E867-3A27-949907E64420}"/>
              </a:ext>
            </a:extLst>
          </p:cNvPr>
          <p:cNvSpPr/>
          <p:nvPr/>
        </p:nvSpPr>
        <p:spPr>
          <a:xfrm>
            <a:off x="1255860" y="1058334"/>
            <a:ext cx="9237133" cy="175509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สินทรัพย์   </a:t>
            </a:r>
            <a:r>
              <a:rPr lang="en-US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	=   </a:t>
            </a:r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หนี้สิน  + ส่วนของเจ้าของ</a:t>
            </a:r>
          </a:p>
          <a:p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		เดบิต	</a:t>
            </a:r>
            <a:r>
              <a:rPr lang="en-US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  	=</a:t>
            </a:r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 เครดิต</a:t>
            </a:r>
          </a:p>
          <a:p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	   (ทางด้านซ้ายมือ)</a:t>
            </a:r>
            <a:r>
              <a:rPr lang="en-US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  =  </a:t>
            </a:r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(ทางด้านขวามือ)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AE7F8D7-E0E0-1A05-CAC7-5BEEA78E0A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453" y="3155393"/>
            <a:ext cx="3083077" cy="24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2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C8AA82-4F54-3A8D-DD6D-094DED7896FC}"/>
              </a:ext>
            </a:extLst>
          </p:cNvPr>
          <p:cNvSpPr txBox="1"/>
          <p:nvPr/>
        </p:nvSpPr>
        <p:spPr>
          <a:xfrm>
            <a:off x="10244667" y="6279290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37E90FDB-4526-ED26-FF4C-84C5FF445B7F}"/>
              </a:ext>
            </a:extLst>
          </p:cNvPr>
          <p:cNvSpPr txBox="1">
            <a:spLocks/>
          </p:cNvSpPr>
          <p:nvPr/>
        </p:nvSpPr>
        <p:spPr>
          <a:xfrm>
            <a:off x="2632463" y="-231893"/>
            <a:ext cx="7054416" cy="13753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th-TH" sz="3600" b="1" dirty="0">
                <a:latin typeface="Aksaramatee" panose="020B0500000000020004" pitchFamily="34" charset="-34"/>
                <a:cs typeface="Aksaramatee" panose="020B0500000000020004" pitchFamily="34" charset="-34"/>
              </a:rPr>
            </a:br>
            <a:r>
              <a:rPr lang="th-TH" sz="36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หลักการบัญชีคู่ และการวิเคราะห์รายการค้า</a:t>
            </a:r>
          </a:p>
        </p:txBody>
      </p:sp>
      <p:graphicFrame>
        <p:nvGraphicFramePr>
          <p:cNvPr id="4" name="ตัวแทนเนื้อหา 4">
            <a:extLst>
              <a:ext uri="{FF2B5EF4-FFF2-40B4-BE49-F238E27FC236}">
                <a16:creationId xmlns:a16="http://schemas.microsoft.com/office/drawing/2014/main" id="{6902BD21-F0EF-D51E-A555-9083B121FB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024773"/>
              </p:ext>
            </p:extLst>
          </p:nvPr>
        </p:nvGraphicFramePr>
        <p:xfrm>
          <a:off x="2308522" y="3222578"/>
          <a:ext cx="7055611" cy="256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EE7DACC-487F-F3C2-D56A-0DE69707652A}"/>
              </a:ext>
            </a:extLst>
          </p:cNvPr>
          <p:cNvSpPr txBox="1"/>
          <p:nvPr/>
        </p:nvSpPr>
        <p:spPr>
          <a:xfrm>
            <a:off x="4262748" y="3081138"/>
            <a:ext cx="3793847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บัญชีส่วนของเจ้าของ</a:t>
            </a:r>
          </a:p>
        </p:txBody>
      </p:sp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7B858B1B-9186-EEB9-372D-78D3E14BD3B7}"/>
              </a:ext>
            </a:extLst>
          </p:cNvPr>
          <p:cNvCxnSpPr>
            <a:cxnSpLocks/>
          </p:cNvCxnSpPr>
          <p:nvPr/>
        </p:nvCxnSpPr>
        <p:spPr>
          <a:xfrm>
            <a:off x="3920456" y="4047397"/>
            <a:ext cx="44379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4BC09A7F-0092-1296-2C8B-1FE12BFA4869}"/>
              </a:ext>
            </a:extLst>
          </p:cNvPr>
          <p:cNvSpPr/>
          <p:nvPr/>
        </p:nvSpPr>
        <p:spPr>
          <a:xfrm>
            <a:off x="1273215" y="954242"/>
            <a:ext cx="9699585" cy="183525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สินทรัพย์   </a:t>
            </a:r>
            <a:r>
              <a:rPr lang="en-US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=   </a:t>
            </a:r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หนี้สิน  + ส่วนของเจ้าของ</a:t>
            </a:r>
          </a:p>
          <a:p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                           เดบิต</a:t>
            </a:r>
            <a:r>
              <a:rPr lang="en-US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    =</a:t>
            </a:r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เครดิต</a:t>
            </a:r>
          </a:p>
          <a:p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             (ทางด้านซ้ายมือ)</a:t>
            </a:r>
            <a:r>
              <a:rPr lang="en-US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  =  </a:t>
            </a:r>
            <a:r>
              <a:rPr lang="th-TH" sz="36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(ทางด้านขวามือ)</a:t>
            </a:r>
          </a:p>
        </p:txBody>
      </p:sp>
    </p:spTree>
    <p:extLst>
      <p:ext uri="{BB962C8B-B14F-4D97-AF65-F5344CB8AC3E}">
        <p14:creationId xmlns:p14="http://schemas.microsoft.com/office/powerpoint/2010/main" val="186102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C8AA82-4F54-3A8D-DD6D-094DED7896FC}"/>
              </a:ext>
            </a:extLst>
          </p:cNvPr>
          <p:cNvSpPr txBox="1"/>
          <p:nvPr/>
        </p:nvSpPr>
        <p:spPr>
          <a:xfrm>
            <a:off x="10244667" y="6279290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F761EEF5-E6B4-6E51-68C3-EA99ED42A0B8}"/>
              </a:ext>
            </a:extLst>
          </p:cNvPr>
          <p:cNvSpPr txBox="1">
            <a:spLocks/>
          </p:cNvSpPr>
          <p:nvPr/>
        </p:nvSpPr>
        <p:spPr>
          <a:xfrm>
            <a:off x="1652457" y="-103643"/>
            <a:ext cx="9119229" cy="1172169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th-TH" sz="2400" b="1" dirty="0">
                <a:latin typeface="Aksaramatee" panose="020B0500000000020004" pitchFamily="34" charset="-34"/>
                <a:cs typeface="Aksaramatee" panose="020B0500000000020004" pitchFamily="34" charset="-34"/>
              </a:rPr>
            </a:br>
            <a:r>
              <a:rPr lang="th-TH" sz="37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หลักการบัญชีคู่ และการวิเคราะห์รายการค้า</a:t>
            </a:r>
            <a:endParaRPr lang="th-TH" sz="2400" b="1" dirty="0">
              <a:latin typeface="Aksaramatee" panose="020B0500000000020004" pitchFamily="34" charset="-34"/>
              <a:cs typeface="Aksaramatee" panose="020B0500000000020004" pitchFamily="34" charset="-34"/>
            </a:endParaRPr>
          </a:p>
        </p:txBody>
      </p:sp>
      <p:graphicFrame>
        <p:nvGraphicFramePr>
          <p:cNvPr id="4" name="ตัวแทนเนื้อหา 4">
            <a:extLst>
              <a:ext uri="{FF2B5EF4-FFF2-40B4-BE49-F238E27FC236}">
                <a16:creationId xmlns:a16="http://schemas.microsoft.com/office/drawing/2014/main" id="{B6063E3C-E5AF-8DF7-1350-9737DCBF73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365590"/>
              </p:ext>
            </p:extLst>
          </p:nvPr>
        </p:nvGraphicFramePr>
        <p:xfrm>
          <a:off x="2346325" y="3186134"/>
          <a:ext cx="7381875" cy="272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86C4B0C-C401-4391-F9BF-ED2076E0B3AF}"/>
              </a:ext>
            </a:extLst>
          </p:cNvPr>
          <p:cNvSpPr txBox="1"/>
          <p:nvPr/>
        </p:nvSpPr>
        <p:spPr>
          <a:xfrm>
            <a:off x="4300551" y="3044693"/>
            <a:ext cx="3969281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บัญชีรายได้</a:t>
            </a:r>
          </a:p>
        </p:txBody>
      </p:sp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7DF2387C-451D-6199-15F7-7D34FFFCF4D6}"/>
              </a:ext>
            </a:extLst>
          </p:cNvPr>
          <p:cNvCxnSpPr>
            <a:cxnSpLocks/>
          </p:cNvCxnSpPr>
          <p:nvPr/>
        </p:nvCxnSpPr>
        <p:spPr>
          <a:xfrm>
            <a:off x="3958259" y="4010953"/>
            <a:ext cx="46431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C8FD305-6A1D-EBFD-FCD6-BA9FCDF6A538}"/>
              </a:ext>
            </a:extLst>
          </p:cNvPr>
          <p:cNvSpPr/>
          <p:nvPr/>
        </p:nvSpPr>
        <p:spPr>
          <a:xfrm>
            <a:off x="3346699" y="917798"/>
            <a:ext cx="6397172" cy="145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สินทรัพย์   </a:t>
            </a:r>
            <a:r>
              <a:rPr lang="en-US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   =   </a:t>
            </a:r>
            <a:r>
              <a:rPr lang="th-TH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หนี้สิน  + ส่วนของเจ้าของ</a:t>
            </a:r>
          </a:p>
          <a:p>
            <a:r>
              <a:rPr lang="th-TH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	เดบิต	</a:t>
            </a:r>
            <a:r>
              <a:rPr lang="en-US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     =</a:t>
            </a:r>
            <a:r>
              <a:rPr lang="th-TH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	เครดิต</a:t>
            </a:r>
          </a:p>
          <a:p>
            <a:r>
              <a:rPr lang="th-TH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(ทางด้านซ้ายมือ)</a:t>
            </a:r>
            <a:r>
              <a:rPr lang="en-US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     =  </a:t>
            </a:r>
            <a:r>
              <a:rPr lang="th-TH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(ทางด้านขวามือ)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C3B308C-1B60-385C-D719-A893352D58B7}"/>
              </a:ext>
            </a:extLst>
          </p:cNvPr>
          <p:cNvSpPr txBox="1"/>
          <p:nvPr/>
        </p:nvSpPr>
        <p:spPr>
          <a:xfrm>
            <a:off x="4268591" y="3030702"/>
            <a:ext cx="3969281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บัญชีรายได้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74593315-89E5-0DCB-BA40-37451F68B071}"/>
              </a:ext>
            </a:extLst>
          </p:cNvPr>
          <p:cNvSpPr/>
          <p:nvPr/>
        </p:nvSpPr>
        <p:spPr>
          <a:xfrm>
            <a:off x="3414203" y="962109"/>
            <a:ext cx="6397172" cy="14583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สินทรัพย์   </a:t>
            </a:r>
            <a:r>
              <a:rPr lang="en-US" sz="32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=   </a:t>
            </a:r>
            <a:r>
              <a:rPr lang="th-TH" sz="32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หนี้สิน  + ส่วนของเจ้าของ</a:t>
            </a:r>
          </a:p>
          <a:p>
            <a:r>
              <a:rPr lang="th-TH" sz="32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	เดบิต	</a:t>
            </a:r>
            <a:r>
              <a:rPr lang="en-US" sz="32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  =</a:t>
            </a:r>
            <a:r>
              <a:rPr lang="th-TH" sz="32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	เครดิต</a:t>
            </a:r>
          </a:p>
          <a:p>
            <a:r>
              <a:rPr lang="th-TH" sz="32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(ทางด้านซ้ายมือ)</a:t>
            </a:r>
            <a:r>
              <a:rPr lang="en-US" sz="32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  =  </a:t>
            </a:r>
            <a:r>
              <a:rPr lang="th-TH" sz="3200" b="1" dirty="0">
                <a:solidFill>
                  <a:sysClr val="windowText" lastClr="00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(ทางด้านขวามือ)</a:t>
            </a:r>
          </a:p>
        </p:txBody>
      </p:sp>
    </p:spTree>
    <p:extLst>
      <p:ext uri="{BB962C8B-B14F-4D97-AF65-F5344CB8AC3E}">
        <p14:creationId xmlns:p14="http://schemas.microsoft.com/office/powerpoint/2010/main" val="334742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C8AA82-4F54-3A8D-DD6D-094DED7896FC}"/>
              </a:ext>
            </a:extLst>
          </p:cNvPr>
          <p:cNvSpPr txBox="1"/>
          <p:nvPr/>
        </p:nvSpPr>
        <p:spPr>
          <a:xfrm>
            <a:off x="10244667" y="6279290"/>
            <a:ext cx="17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00B050"/>
                </a:solidFill>
                <a:latin typeface="Candy" panose="00000500000000000000" pitchFamily="2" charset="-34"/>
                <a:cs typeface="Candy" panose="00000500000000000000" pitchFamily="2" charset="-34"/>
              </a:rPr>
              <a:t>อาจารย์พรทิพย์   สุขจำลอง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4E89C813-C616-EE52-3D81-BE6E518C583B}"/>
              </a:ext>
            </a:extLst>
          </p:cNvPr>
          <p:cNvSpPr txBox="1">
            <a:spLocks/>
          </p:cNvSpPr>
          <p:nvPr/>
        </p:nvSpPr>
        <p:spPr>
          <a:xfrm>
            <a:off x="2753571" y="-209097"/>
            <a:ext cx="7389090" cy="125049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th-TH" sz="3600" b="1" dirty="0">
                <a:latin typeface="Aksaramatee" panose="020B0500000000020004" pitchFamily="34" charset="-34"/>
                <a:cs typeface="Aksaramatee" panose="020B0500000000020004" pitchFamily="34" charset="-34"/>
              </a:rPr>
            </a:br>
            <a:r>
              <a:rPr lang="th-TH" sz="36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หลักการบัญชีคู่ และการวิเคราะห์รายการค้า</a:t>
            </a:r>
          </a:p>
        </p:txBody>
      </p:sp>
      <p:graphicFrame>
        <p:nvGraphicFramePr>
          <p:cNvPr id="4" name="ตัวแทนเนื้อหา 4">
            <a:extLst>
              <a:ext uri="{FF2B5EF4-FFF2-40B4-BE49-F238E27FC236}">
                <a16:creationId xmlns:a16="http://schemas.microsoft.com/office/drawing/2014/main" id="{6C82B9F1-D8E9-4228-855A-C7966987A0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658883"/>
              </p:ext>
            </p:extLst>
          </p:nvPr>
        </p:nvGraphicFramePr>
        <p:xfrm>
          <a:off x="2346325" y="3212976"/>
          <a:ext cx="7390342" cy="260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EE77F67-A5CD-EE08-2256-52EEF0A0B3EC}"/>
              </a:ext>
            </a:extLst>
          </p:cNvPr>
          <p:cNvSpPr txBox="1"/>
          <p:nvPr/>
        </p:nvSpPr>
        <p:spPr>
          <a:xfrm>
            <a:off x="4300551" y="3071535"/>
            <a:ext cx="3973834" cy="769441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บัญชีค่าใช้จ่าย</a:t>
            </a:r>
          </a:p>
        </p:txBody>
      </p:sp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B191FF6A-AA29-3A07-C197-38D02B4D3F5D}"/>
              </a:ext>
            </a:extLst>
          </p:cNvPr>
          <p:cNvCxnSpPr>
            <a:cxnSpLocks/>
          </p:cNvCxnSpPr>
          <p:nvPr/>
        </p:nvCxnSpPr>
        <p:spPr>
          <a:xfrm>
            <a:off x="4084320" y="4037795"/>
            <a:ext cx="4084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8214972C-4936-C098-70E2-9E206D6392C2}"/>
              </a:ext>
            </a:extLst>
          </p:cNvPr>
          <p:cNvSpPr/>
          <p:nvPr/>
        </p:nvSpPr>
        <p:spPr>
          <a:xfrm>
            <a:off x="2255521" y="944640"/>
            <a:ext cx="7640320" cy="2001760"/>
          </a:xfrm>
          <a:prstGeom prst="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สินทรัพย์   </a:t>
            </a:r>
            <a:r>
              <a:rPr lang="en-US" sz="36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=   </a:t>
            </a:r>
            <a:r>
              <a:rPr lang="th-TH" sz="36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หนี้สิน  + ส่วนของเจ้าของ</a:t>
            </a:r>
          </a:p>
          <a:p>
            <a:r>
              <a:rPr lang="th-TH" sz="36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	    เดบิต	</a:t>
            </a:r>
            <a:r>
              <a:rPr lang="en-US" sz="36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=</a:t>
            </a:r>
            <a:r>
              <a:rPr lang="th-TH" sz="36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เครดิต</a:t>
            </a:r>
          </a:p>
          <a:p>
            <a:r>
              <a:rPr lang="th-TH" sz="36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 (ทางด้านซ้ายมือ)</a:t>
            </a:r>
            <a:r>
              <a:rPr lang="en-US" sz="36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     =  </a:t>
            </a:r>
            <a:r>
              <a:rPr lang="th-TH" sz="36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(ทางด้านขวามือ)</a:t>
            </a:r>
          </a:p>
        </p:txBody>
      </p:sp>
    </p:spTree>
    <p:extLst>
      <p:ext uri="{BB962C8B-B14F-4D97-AF65-F5344CB8AC3E}">
        <p14:creationId xmlns:p14="http://schemas.microsoft.com/office/powerpoint/2010/main" val="36441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0082_Juana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2107</Words>
  <Application>Microsoft Office PowerPoint</Application>
  <PresentationFormat>แบบจอกว้าง</PresentationFormat>
  <Paragraphs>582</Paragraphs>
  <Slides>22</Slides>
  <Notes>22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31" baseType="lpstr">
      <vt:lpstr>Candy</vt:lpstr>
      <vt:lpstr>Aksaramatee</vt:lpstr>
      <vt:lpstr>TH SarabunPSK</vt:lpstr>
      <vt:lpstr>Architects Daughter</vt:lpstr>
      <vt:lpstr>Barlow Condensed</vt:lpstr>
      <vt:lpstr>Arial</vt:lpstr>
      <vt:lpstr>Calibri</vt:lpstr>
      <vt:lpstr>Amatic SC</vt:lpstr>
      <vt:lpstr>0082_Juana_Template_SlidesMania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cp:lastModifiedBy>Porntip Sukjamlong</cp:lastModifiedBy>
  <cp:revision>1</cp:revision>
  <dcterms:modified xsi:type="dcterms:W3CDTF">2023-11-27T03:17:12Z</dcterms:modified>
</cp:coreProperties>
</file>