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64" r:id="rId3"/>
    <p:sldId id="271" r:id="rId4"/>
    <p:sldId id="270" r:id="rId5"/>
    <p:sldId id="269" r:id="rId6"/>
    <p:sldId id="268" r:id="rId7"/>
    <p:sldId id="276" r:id="rId8"/>
    <p:sldId id="275" r:id="rId9"/>
    <p:sldId id="274" r:id="rId10"/>
    <p:sldId id="273" r:id="rId11"/>
    <p:sldId id="280" r:id="rId12"/>
    <p:sldId id="279" r:id="rId13"/>
    <p:sldId id="278" r:id="rId14"/>
    <p:sldId id="277" r:id="rId15"/>
    <p:sldId id="286" r:id="rId16"/>
    <p:sldId id="285" r:id="rId17"/>
    <p:sldId id="284" r:id="rId18"/>
    <p:sldId id="283" r:id="rId19"/>
    <p:sldId id="282" r:id="rId20"/>
    <p:sldId id="281" r:id="rId21"/>
    <p:sldId id="272" r:id="rId22"/>
    <p:sldId id="292" r:id="rId23"/>
    <p:sldId id="291" r:id="rId24"/>
    <p:sldId id="290" r:id="rId25"/>
    <p:sldId id="289" r:id="rId26"/>
    <p:sldId id="288" r:id="rId27"/>
    <p:sldId id="265" r:id="rId28"/>
  </p:sldIdLst>
  <p:sldSz cx="12192000" cy="6858000"/>
  <p:notesSz cx="6858000" cy="9144000"/>
  <p:embeddedFontLst>
    <p:embeddedFont>
      <p:font typeface="Amatic SC" panose="00000500000000000000" pitchFamily="2" charset="-79"/>
      <p:regular r:id="rId30"/>
      <p:bold r:id="rId31"/>
    </p:embeddedFont>
    <p:embeddedFont>
      <p:font typeface="Architects Daughter" panose="020B0604020202020204" charset="0"/>
      <p:regular r:id="rId32"/>
    </p:embeddedFont>
    <p:embeddedFont>
      <p:font typeface="Barlow Condensed" panose="00000506000000000000" pitchFamily="2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ontNongnam" panose="02000000000000000000" pitchFamily="2" charset="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35CD9-0943-46A4-8DBD-71A08F616B51}" v="30" dt="2023-12-04T03:12:37.423"/>
  </p1510:revLst>
</p1510:revInfo>
</file>

<file path=ppt/tableStyles.xml><?xml version="1.0" encoding="utf-8"?>
<a:tblStyleLst xmlns:a="http://schemas.openxmlformats.org/drawingml/2006/main" def="{0A55EBE0-2D7E-4ACC-8E8E-7AEF59025652}">
  <a:tblStyle styleId="{0A55EBE0-2D7E-4ACC-8E8E-7AEF590256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ntip Sukjamlong" userId="719fb162c3c5d793" providerId="LiveId" clId="{19F35CD9-0943-46A4-8DBD-71A08F616B51}"/>
    <pc:docChg chg="custSel addSld delSld modSld sldOrd">
      <pc:chgData name="Porntip Sukjamlong" userId="719fb162c3c5d793" providerId="LiveId" clId="{19F35CD9-0943-46A4-8DBD-71A08F616B51}" dt="2023-12-18T05:06:58.780" v="450" actId="404"/>
      <pc:docMkLst>
        <pc:docMk/>
      </pc:docMkLst>
      <pc:sldChg chg="addSp delSp modSp mod modTransition">
        <pc:chgData name="Porntip Sukjamlong" userId="719fb162c3c5d793" providerId="LiveId" clId="{19F35CD9-0943-46A4-8DBD-71A08F616B51}" dt="2023-12-18T05:02:00.162" v="392" actId="1076"/>
        <pc:sldMkLst>
          <pc:docMk/>
          <pc:sldMk cId="0" sldId="256"/>
        </pc:sldMkLst>
        <pc:spChg chg="add mod">
          <ac:chgData name="Porntip Sukjamlong" userId="719fb162c3c5d793" providerId="LiveId" clId="{19F35CD9-0943-46A4-8DBD-71A08F616B51}" dt="2023-12-18T05:02:00.162" v="392" actId="1076"/>
          <ac:spMkLst>
            <pc:docMk/>
            <pc:sldMk cId="0" sldId="256"/>
            <ac:spMk id="3" creationId="{97486160-42B5-A92F-1EE9-FD7C328639C9}"/>
          </ac:spMkLst>
        </pc:spChg>
        <pc:spChg chg="add mod">
          <ac:chgData name="Porntip Sukjamlong" userId="719fb162c3c5d793" providerId="LiveId" clId="{19F35CD9-0943-46A4-8DBD-71A08F616B51}" dt="2023-12-04T02:49:15.173" v="46" actId="207"/>
          <ac:spMkLst>
            <pc:docMk/>
            <pc:sldMk cId="0" sldId="256"/>
            <ac:spMk id="4" creationId="{49921357-5DD9-BD01-6A22-7C4DC32CA42D}"/>
          </ac:spMkLst>
        </pc:spChg>
        <pc:spChg chg="del">
          <ac:chgData name="Porntip Sukjamlong" userId="719fb162c3c5d793" providerId="LiveId" clId="{19F35CD9-0943-46A4-8DBD-71A08F616B51}" dt="2023-12-04T02:47:46.750" v="0" actId="478"/>
          <ac:spMkLst>
            <pc:docMk/>
            <pc:sldMk cId="0" sldId="256"/>
            <ac:spMk id="666" creationId="{00000000-0000-0000-0000-000000000000}"/>
          </ac:spMkLst>
        </pc:spChg>
      </pc:sldChg>
      <pc:sldChg chg="del">
        <pc:chgData name="Porntip Sukjamlong" userId="719fb162c3c5d793" providerId="LiveId" clId="{19F35CD9-0943-46A4-8DBD-71A08F616B51}" dt="2023-12-04T03:12:42.265" v="373" actId="2696"/>
        <pc:sldMkLst>
          <pc:docMk/>
          <pc:sldMk cId="0" sldId="257"/>
        </pc:sldMkLst>
      </pc:sldChg>
      <pc:sldChg chg="del">
        <pc:chgData name="Porntip Sukjamlong" userId="719fb162c3c5d793" providerId="LiveId" clId="{19F35CD9-0943-46A4-8DBD-71A08F616B51}" dt="2023-12-04T03:12:42.265" v="373" actId="2696"/>
        <pc:sldMkLst>
          <pc:docMk/>
          <pc:sldMk cId="0" sldId="258"/>
        </pc:sldMkLst>
      </pc:sldChg>
      <pc:sldChg chg="del">
        <pc:chgData name="Porntip Sukjamlong" userId="719fb162c3c5d793" providerId="LiveId" clId="{19F35CD9-0943-46A4-8DBD-71A08F616B51}" dt="2023-12-04T03:12:42.265" v="373" actId="2696"/>
        <pc:sldMkLst>
          <pc:docMk/>
          <pc:sldMk cId="0" sldId="259"/>
        </pc:sldMkLst>
      </pc:sldChg>
      <pc:sldChg chg="del">
        <pc:chgData name="Porntip Sukjamlong" userId="719fb162c3c5d793" providerId="LiveId" clId="{19F35CD9-0943-46A4-8DBD-71A08F616B51}" dt="2023-12-04T03:12:42.265" v="373" actId="2696"/>
        <pc:sldMkLst>
          <pc:docMk/>
          <pc:sldMk cId="0" sldId="260"/>
        </pc:sldMkLst>
      </pc:sldChg>
      <pc:sldChg chg="del">
        <pc:chgData name="Porntip Sukjamlong" userId="719fb162c3c5d793" providerId="LiveId" clId="{19F35CD9-0943-46A4-8DBD-71A08F616B51}" dt="2023-12-04T03:12:47.796" v="374" actId="2696"/>
        <pc:sldMkLst>
          <pc:docMk/>
          <pc:sldMk cId="0" sldId="261"/>
        </pc:sldMkLst>
      </pc:sldChg>
      <pc:sldChg chg="del">
        <pc:chgData name="Porntip Sukjamlong" userId="719fb162c3c5d793" providerId="LiveId" clId="{19F35CD9-0943-46A4-8DBD-71A08F616B51}" dt="2023-12-04T03:12:47.796" v="374" actId="2696"/>
        <pc:sldMkLst>
          <pc:docMk/>
          <pc:sldMk cId="0" sldId="262"/>
        </pc:sldMkLst>
      </pc:sldChg>
      <pc:sldChg chg="del">
        <pc:chgData name="Porntip Sukjamlong" userId="719fb162c3c5d793" providerId="LiveId" clId="{19F35CD9-0943-46A4-8DBD-71A08F616B51}" dt="2023-12-04T03:12:51.959" v="375" actId="2696"/>
        <pc:sldMkLst>
          <pc:docMk/>
          <pc:sldMk cId="0" sldId="263"/>
        </pc:sldMkLst>
      </pc:sldChg>
      <pc:sldChg chg="addSp delSp modSp mod ord modTransition modNotes">
        <pc:chgData name="Porntip Sukjamlong" userId="719fb162c3c5d793" providerId="LiveId" clId="{19F35CD9-0943-46A4-8DBD-71A08F616B51}" dt="2023-12-18T05:02:18.649" v="397" actId="113"/>
        <pc:sldMkLst>
          <pc:docMk/>
          <pc:sldMk cId="0" sldId="264"/>
        </pc:sldMkLst>
        <pc:spChg chg="add mod">
          <ac:chgData name="Porntip Sukjamlong" userId="719fb162c3c5d793" providerId="LiveId" clId="{19F35CD9-0943-46A4-8DBD-71A08F616B51}" dt="2023-12-18T05:02:18.649" v="397" actId="113"/>
          <ac:spMkLst>
            <pc:docMk/>
            <pc:sldMk cId="0" sldId="264"/>
            <ac:spMk id="2" creationId="{35C47F5F-5E79-4556-2150-6202FC70809B}"/>
          </ac:spMkLst>
        </pc:spChg>
        <pc:spChg chg="del">
          <ac:chgData name="Porntip Sukjamlong" userId="719fb162c3c5d793" providerId="LiveId" clId="{19F35CD9-0943-46A4-8DBD-71A08F616B51}" dt="2023-12-04T02:49:37.217" v="52" actId="478"/>
          <ac:spMkLst>
            <pc:docMk/>
            <pc:sldMk cId="0" sldId="264"/>
            <ac:spMk id="720" creationId="{00000000-0000-0000-0000-000000000000}"/>
          </ac:spMkLst>
        </pc:spChg>
        <pc:spChg chg="del">
          <ac:chgData name="Porntip Sukjamlong" userId="719fb162c3c5d793" providerId="LiveId" clId="{19F35CD9-0943-46A4-8DBD-71A08F616B51}" dt="2023-12-04T02:49:34.927" v="51" actId="478"/>
          <ac:spMkLst>
            <pc:docMk/>
            <pc:sldMk cId="0" sldId="264"/>
            <ac:spMk id="721" creationId="{00000000-0000-0000-0000-000000000000}"/>
          </ac:spMkLst>
        </pc:spChg>
        <pc:spChg chg="del">
          <ac:chgData name="Porntip Sukjamlong" userId="719fb162c3c5d793" providerId="LiveId" clId="{19F35CD9-0943-46A4-8DBD-71A08F616B51}" dt="2023-12-04T02:49:37.217" v="52" actId="478"/>
          <ac:spMkLst>
            <pc:docMk/>
            <pc:sldMk cId="0" sldId="264"/>
            <ac:spMk id="722" creationId="{00000000-0000-0000-0000-000000000000}"/>
          </ac:spMkLst>
        </pc:spChg>
        <pc:spChg chg="del">
          <ac:chgData name="Porntip Sukjamlong" userId="719fb162c3c5d793" providerId="LiveId" clId="{19F35CD9-0943-46A4-8DBD-71A08F616B51}" dt="2023-12-04T02:49:37.217" v="52" actId="478"/>
          <ac:spMkLst>
            <pc:docMk/>
            <pc:sldMk cId="0" sldId="264"/>
            <ac:spMk id="723" creationId="{00000000-0000-0000-0000-000000000000}"/>
          </ac:spMkLst>
        </pc:spChg>
      </pc:sldChg>
      <pc:sldChg chg="addSp delSp modSp mod ord modTransition modNotes">
        <pc:chgData name="Porntip Sukjamlong" userId="719fb162c3c5d793" providerId="LiveId" clId="{19F35CD9-0943-46A4-8DBD-71A08F616B51}" dt="2023-12-04T03:12:37.423" v="372"/>
        <pc:sldMkLst>
          <pc:docMk/>
          <pc:sldMk cId="0" sldId="265"/>
        </pc:sldMkLst>
        <pc:spChg chg="del">
          <ac:chgData name="Porntip Sukjamlong" userId="719fb162c3c5d793" providerId="LiveId" clId="{19F35CD9-0943-46A4-8DBD-71A08F616B51}" dt="2023-12-04T03:11:17.169" v="356" actId="478"/>
          <ac:spMkLst>
            <pc:docMk/>
            <pc:sldMk cId="0" sldId="265"/>
            <ac:spMk id="728" creationId="{00000000-0000-0000-0000-000000000000}"/>
          </ac:spMkLst>
        </pc:spChg>
        <pc:spChg chg="mod">
          <ac:chgData name="Porntip Sukjamlong" userId="719fb162c3c5d793" providerId="LiveId" clId="{19F35CD9-0943-46A4-8DBD-71A08F616B51}" dt="2023-12-04T03:12:28.221" v="371" actId="1076"/>
          <ac:spMkLst>
            <pc:docMk/>
            <pc:sldMk cId="0" sldId="265"/>
            <ac:spMk id="729" creationId="{00000000-0000-0000-0000-000000000000}"/>
          </ac:spMkLst>
        </pc:spChg>
        <pc:picChg chg="add mod">
          <ac:chgData name="Porntip Sukjamlong" userId="719fb162c3c5d793" providerId="LiveId" clId="{19F35CD9-0943-46A4-8DBD-71A08F616B51}" dt="2023-12-04T03:12:21.357" v="370" actId="14100"/>
          <ac:picMkLst>
            <pc:docMk/>
            <pc:sldMk cId="0" sldId="265"/>
            <ac:picMk id="3" creationId="{D6B1FA43-2183-3EC2-16DC-49458F49DEF6}"/>
          </ac:picMkLst>
        </pc:picChg>
      </pc:sldChg>
      <pc:sldChg chg="del">
        <pc:chgData name="Porntip Sukjamlong" userId="719fb162c3c5d793" providerId="LiveId" clId="{19F35CD9-0943-46A4-8DBD-71A08F616B51}" dt="2023-12-04T03:12:51.959" v="375" actId="2696"/>
        <pc:sldMkLst>
          <pc:docMk/>
          <pc:sldMk cId="0" sldId="266"/>
        </pc:sldMkLst>
      </pc:sldChg>
      <pc:sldChg chg="del">
        <pc:chgData name="Porntip Sukjamlong" userId="719fb162c3c5d793" providerId="LiveId" clId="{19F35CD9-0943-46A4-8DBD-71A08F616B51}" dt="2023-12-04T03:12:51.959" v="375" actId="2696"/>
        <pc:sldMkLst>
          <pc:docMk/>
          <pc:sldMk cId="0" sldId="267"/>
        </pc:sldMkLst>
      </pc:sldChg>
      <pc:sldChg chg="addSp delSp modSp add mod">
        <pc:chgData name="Porntip Sukjamlong" userId="719fb162c3c5d793" providerId="LiveId" clId="{19F35CD9-0943-46A4-8DBD-71A08F616B51}" dt="2023-12-18T05:04:07.370" v="414" actId="2711"/>
        <pc:sldMkLst>
          <pc:docMk/>
          <pc:sldMk cId="3038196996" sldId="268"/>
        </pc:sldMkLst>
        <pc:spChg chg="add mod">
          <ac:chgData name="Porntip Sukjamlong" userId="719fb162c3c5d793" providerId="LiveId" clId="{19F35CD9-0943-46A4-8DBD-71A08F616B51}" dt="2023-12-18T05:04:07.370" v="414" actId="2711"/>
          <ac:spMkLst>
            <pc:docMk/>
            <pc:sldMk cId="3038196996" sldId="268"/>
            <ac:spMk id="2" creationId="{DACFA1A6-E9B2-28FD-F51D-AD670A93D0FD}"/>
          </ac:spMkLst>
        </pc:spChg>
        <pc:inkChg chg="add del mod">
          <ac:chgData name="Porntip Sukjamlong" userId="719fb162c3c5d793" providerId="LiveId" clId="{19F35CD9-0943-46A4-8DBD-71A08F616B51}" dt="2023-12-04T02:56:33.382" v="130" actId="478"/>
          <ac:inkMkLst>
            <pc:docMk/>
            <pc:sldMk cId="3038196996" sldId="268"/>
            <ac:inkMk id="3" creationId="{7D5347E2-21A8-78B0-E548-C5850059AFDF}"/>
          </ac:inkMkLst>
        </pc:inkChg>
        <pc:inkChg chg="add mod">
          <ac:chgData name="Porntip Sukjamlong" userId="719fb162c3c5d793" providerId="LiveId" clId="{19F35CD9-0943-46A4-8DBD-71A08F616B51}" dt="2023-12-04T02:56:24.798" v="127" actId="1076"/>
          <ac:inkMkLst>
            <pc:docMk/>
            <pc:sldMk cId="3038196996" sldId="268"/>
            <ac:inkMk id="4" creationId="{5789C23B-0289-7ECE-3C79-4E9794DB4C47}"/>
          </ac:inkMkLst>
        </pc:inkChg>
      </pc:sldChg>
      <pc:sldChg chg="addSp modSp add mod">
        <pc:chgData name="Porntip Sukjamlong" userId="719fb162c3c5d793" providerId="LiveId" clId="{19F35CD9-0943-46A4-8DBD-71A08F616B51}" dt="2023-12-18T05:03:59.431" v="413" actId="1076"/>
        <pc:sldMkLst>
          <pc:docMk/>
          <pc:sldMk cId="2176912881" sldId="269"/>
        </pc:sldMkLst>
        <pc:spChg chg="add mod">
          <ac:chgData name="Porntip Sukjamlong" userId="719fb162c3c5d793" providerId="LiveId" clId="{19F35CD9-0943-46A4-8DBD-71A08F616B51}" dt="2023-12-18T05:03:52.745" v="412"/>
          <ac:spMkLst>
            <pc:docMk/>
            <pc:sldMk cId="2176912881" sldId="269"/>
            <ac:spMk id="2" creationId="{3AC721D7-6A52-75F5-EF8B-BA414394CD7D}"/>
          </ac:spMkLst>
        </pc:spChg>
        <pc:spChg chg="add mod">
          <ac:chgData name="Porntip Sukjamlong" userId="719fb162c3c5d793" providerId="LiveId" clId="{19F35CD9-0943-46A4-8DBD-71A08F616B51}" dt="2023-12-18T05:03:59.431" v="413" actId="1076"/>
          <ac:spMkLst>
            <pc:docMk/>
            <pc:sldMk cId="2176912881" sldId="269"/>
            <ac:spMk id="3" creationId="{D4698C3E-E491-2C48-180C-9777951CBF9B}"/>
          </ac:spMkLst>
        </pc:spChg>
      </pc:sldChg>
      <pc:sldChg chg="addSp modSp add mod">
        <pc:chgData name="Porntip Sukjamlong" userId="719fb162c3c5d793" providerId="LiveId" clId="{19F35CD9-0943-46A4-8DBD-71A08F616B51}" dt="2023-12-18T05:03:24.809" v="406" actId="2711"/>
        <pc:sldMkLst>
          <pc:docMk/>
          <pc:sldMk cId="3093593095" sldId="270"/>
        </pc:sldMkLst>
        <pc:spChg chg="add mod">
          <ac:chgData name="Porntip Sukjamlong" userId="719fb162c3c5d793" providerId="LiveId" clId="{19F35CD9-0943-46A4-8DBD-71A08F616B51}" dt="2023-12-18T05:03:24.809" v="406" actId="2711"/>
          <ac:spMkLst>
            <pc:docMk/>
            <pc:sldMk cId="3093593095" sldId="270"/>
            <ac:spMk id="2" creationId="{CE2A6809-EF32-A02C-7F4D-F4372DD718BD}"/>
          </ac:spMkLst>
        </pc:spChg>
        <pc:picChg chg="add mod">
          <ac:chgData name="Porntip Sukjamlong" userId="719fb162c3c5d793" providerId="LiveId" clId="{19F35CD9-0943-46A4-8DBD-71A08F616B51}" dt="2023-12-04T02:54:51.944" v="103" actId="1076"/>
          <ac:picMkLst>
            <pc:docMk/>
            <pc:sldMk cId="3093593095" sldId="270"/>
            <ac:picMk id="3" creationId="{C0DABF02-B5C3-8582-B608-5326BB3F5BEB}"/>
          </ac:picMkLst>
        </pc:picChg>
      </pc:sldChg>
      <pc:sldChg chg="addSp modSp add mod">
        <pc:chgData name="Porntip Sukjamlong" userId="719fb162c3c5d793" providerId="LiveId" clId="{19F35CD9-0943-46A4-8DBD-71A08F616B51}" dt="2023-12-18T05:03:10.133" v="405" actId="1076"/>
        <pc:sldMkLst>
          <pc:docMk/>
          <pc:sldMk cId="2347294001" sldId="271"/>
        </pc:sldMkLst>
        <pc:spChg chg="add mod">
          <ac:chgData name="Porntip Sukjamlong" userId="719fb162c3c5d793" providerId="LiveId" clId="{19F35CD9-0943-46A4-8DBD-71A08F616B51}" dt="2023-12-18T05:02:32.552" v="398" actId="2711"/>
          <ac:spMkLst>
            <pc:docMk/>
            <pc:sldMk cId="2347294001" sldId="271"/>
            <ac:spMk id="2" creationId="{A4D18D35-2768-B4A5-6916-F7429594FB4A}"/>
          </ac:spMkLst>
        </pc:spChg>
        <pc:spChg chg="add mod">
          <ac:chgData name="Porntip Sukjamlong" userId="719fb162c3c5d793" providerId="LiveId" clId="{19F35CD9-0943-46A4-8DBD-71A08F616B51}" dt="2023-12-18T05:03:10.133" v="405" actId="1076"/>
          <ac:spMkLst>
            <pc:docMk/>
            <pc:sldMk cId="2347294001" sldId="271"/>
            <ac:spMk id="3" creationId="{A250211F-DC87-445B-FA39-A875D2717DF1}"/>
          </ac:spMkLst>
        </pc:spChg>
        <pc:picChg chg="add mod">
          <ac:chgData name="Porntip Sukjamlong" userId="719fb162c3c5d793" providerId="LiveId" clId="{19F35CD9-0943-46A4-8DBD-71A08F616B51}" dt="2023-12-18T05:03:10.133" v="405" actId="1076"/>
          <ac:picMkLst>
            <pc:docMk/>
            <pc:sldMk cId="2347294001" sldId="271"/>
            <ac:picMk id="4" creationId="{D98CDB77-CD39-4C2A-2870-068D2B5E8B97}"/>
          </ac:picMkLst>
        </pc:picChg>
      </pc:sldChg>
      <pc:sldChg chg="addSp modSp add mod">
        <pc:chgData name="Porntip Sukjamlong" userId="719fb162c3c5d793" providerId="LiveId" clId="{19F35CD9-0943-46A4-8DBD-71A08F616B51}" dt="2023-12-18T05:05:07.916" v="425" actId="404"/>
        <pc:sldMkLst>
          <pc:docMk/>
          <pc:sldMk cId="659769737" sldId="272"/>
        </pc:sldMkLst>
        <pc:spChg chg="add mod">
          <ac:chgData name="Porntip Sukjamlong" userId="719fb162c3c5d793" providerId="LiveId" clId="{19F35CD9-0943-46A4-8DBD-71A08F616B51}" dt="2023-12-18T05:05:07.916" v="425" actId="404"/>
          <ac:spMkLst>
            <pc:docMk/>
            <pc:sldMk cId="659769737" sldId="272"/>
            <ac:spMk id="3" creationId="{047B98E8-BF59-5798-5E16-FF51DDF93F49}"/>
          </ac:spMkLst>
        </pc:spChg>
      </pc:sldChg>
      <pc:sldChg chg="addSp modSp add mod">
        <pc:chgData name="Porntip Sukjamlong" userId="719fb162c3c5d793" providerId="LiveId" clId="{19F35CD9-0943-46A4-8DBD-71A08F616B51}" dt="2023-12-04T02:59:27.699" v="169" actId="14100"/>
        <pc:sldMkLst>
          <pc:docMk/>
          <pc:sldMk cId="2651930171" sldId="273"/>
        </pc:sldMkLst>
        <pc:picChg chg="add mod">
          <ac:chgData name="Porntip Sukjamlong" userId="719fb162c3c5d793" providerId="LiveId" clId="{19F35CD9-0943-46A4-8DBD-71A08F616B51}" dt="2023-12-04T02:59:27.699" v="169" actId="14100"/>
          <ac:picMkLst>
            <pc:docMk/>
            <pc:sldMk cId="2651930171" sldId="273"/>
            <ac:picMk id="2" creationId="{58E27BC5-BF15-2E12-D730-3F4CCA64D94D}"/>
          </ac:picMkLst>
        </pc:picChg>
        <pc:picChg chg="add mod">
          <ac:chgData name="Porntip Sukjamlong" userId="719fb162c3c5d793" providerId="LiveId" clId="{19F35CD9-0943-46A4-8DBD-71A08F616B51}" dt="2023-12-04T02:59:24.558" v="168" actId="14100"/>
          <ac:picMkLst>
            <pc:docMk/>
            <pc:sldMk cId="2651930171" sldId="273"/>
            <ac:picMk id="3" creationId="{055E543F-3527-A90B-14FF-D90EE7F116C9}"/>
          </ac:picMkLst>
        </pc:picChg>
        <pc:inkChg chg="add mod">
          <ac:chgData name="Porntip Sukjamlong" userId="719fb162c3c5d793" providerId="LiveId" clId="{19F35CD9-0943-46A4-8DBD-71A08F616B51}" dt="2023-12-04T02:59:16.739" v="166" actId="14100"/>
          <ac:inkMkLst>
            <pc:docMk/>
            <pc:sldMk cId="2651930171" sldId="273"/>
            <ac:inkMk id="4" creationId="{1CCFE2F0-1CC3-6AC5-D3B3-454101E0FC4C}"/>
          </ac:inkMkLst>
        </pc:inkChg>
      </pc:sldChg>
      <pc:sldChg chg="addSp modSp add mod">
        <pc:chgData name="Porntip Sukjamlong" userId="719fb162c3c5d793" providerId="LiveId" clId="{19F35CD9-0943-46A4-8DBD-71A08F616B51}" dt="2023-12-04T02:58:26.606" v="155" actId="14100"/>
        <pc:sldMkLst>
          <pc:docMk/>
          <pc:sldMk cId="549707165" sldId="274"/>
        </pc:sldMkLst>
        <pc:picChg chg="add mod">
          <ac:chgData name="Porntip Sukjamlong" userId="719fb162c3c5d793" providerId="LiveId" clId="{19F35CD9-0943-46A4-8DBD-71A08F616B51}" dt="2023-12-04T02:58:26.606" v="155" actId="14100"/>
          <ac:picMkLst>
            <pc:docMk/>
            <pc:sldMk cId="549707165" sldId="274"/>
            <ac:picMk id="2" creationId="{B30601C4-8654-59BC-EAFD-4A871D5D74DB}"/>
          </ac:picMkLst>
        </pc:picChg>
      </pc:sldChg>
      <pc:sldChg chg="addSp delSp modSp add mod">
        <pc:chgData name="Porntip Sukjamlong" userId="719fb162c3c5d793" providerId="LiveId" clId="{19F35CD9-0943-46A4-8DBD-71A08F616B51}" dt="2023-12-04T02:57:56.765" v="148" actId="14100"/>
        <pc:sldMkLst>
          <pc:docMk/>
          <pc:sldMk cId="3265692421" sldId="275"/>
        </pc:sldMkLst>
        <pc:picChg chg="add mod">
          <ac:chgData name="Porntip Sukjamlong" userId="719fb162c3c5d793" providerId="LiveId" clId="{19F35CD9-0943-46A4-8DBD-71A08F616B51}" dt="2023-12-04T02:57:56.765" v="148" actId="14100"/>
          <ac:picMkLst>
            <pc:docMk/>
            <pc:sldMk cId="3265692421" sldId="275"/>
            <ac:picMk id="2" creationId="{EB0921D2-784F-5127-C2CE-2B86B27F57D2}"/>
          </ac:picMkLst>
        </pc:picChg>
        <pc:inkChg chg="add del mod">
          <ac:chgData name="Porntip Sukjamlong" userId="719fb162c3c5d793" providerId="LiveId" clId="{19F35CD9-0943-46A4-8DBD-71A08F616B51}" dt="2023-12-04T02:57:34.213" v="142" actId="478"/>
          <ac:inkMkLst>
            <pc:docMk/>
            <pc:sldMk cId="3265692421" sldId="275"/>
            <ac:inkMk id="3" creationId="{9FC77F31-9199-F144-3127-68A78ECA73FC}"/>
          </ac:inkMkLst>
        </pc:inkChg>
      </pc:sldChg>
      <pc:sldChg chg="addSp modSp add mod">
        <pc:chgData name="Porntip Sukjamlong" userId="719fb162c3c5d793" providerId="LiveId" clId="{19F35CD9-0943-46A4-8DBD-71A08F616B51}" dt="2023-12-04T02:57:11.565" v="139" actId="14100"/>
        <pc:sldMkLst>
          <pc:docMk/>
          <pc:sldMk cId="211144294" sldId="276"/>
        </pc:sldMkLst>
        <pc:picChg chg="add mod">
          <ac:chgData name="Porntip Sukjamlong" userId="719fb162c3c5d793" providerId="LiveId" clId="{19F35CD9-0943-46A4-8DBD-71A08F616B51}" dt="2023-12-04T02:57:11.565" v="139" actId="14100"/>
          <ac:picMkLst>
            <pc:docMk/>
            <pc:sldMk cId="211144294" sldId="276"/>
            <ac:picMk id="2" creationId="{EBA1C826-FDD5-79BF-087E-EC4B3F358DA7}"/>
          </ac:picMkLst>
        </pc:picChg>
        <pc:inkChg chg="add mod">
          <ac:chgData name="Porntip Sukjamlong" userId="719fb162c3c5d793" providerId="LiveId" clId="{19F35CD9-0943-46A4-8DBD-71A08F616B51}" dt="2023-12-04T02:57:11.565" v="139" actId="14100"/>
          <ac:inkMkLst>
            <pc:docMk/>
            <pc:sldMk cId="211144294" sldId="276"/>
            <ac:inkMk id="3" creationId="{57086773-231E-B886-044C-0C54A4D0B0AA}"/>
          </ac:inkMkLst>
        </pc:inkChg>
      </pc:sldChg>
      <pc:sldChg chg="addSp delSp modSp add mod">
        <pc:chgData name="Porntip Sukjamlong" userId="719fb162c3c5d793" providerId="LiveId" clId="{19F35CD9-0943-46A4-8DBD-71A08F616B51}" dt="2023-12-04T03:01:50.960" v="202" actId="478"/>
        <pc:sldMkLst>
          <pc:docMk/>
          <pc:sldMk cId="3614557079" sldId="277"/>
        </pc:sldMkLst>
        <pc:picChg chg="add mod">
          <ac:chgData name="Porntip Sukjamlong" userId="719fb162c3c5d793" providerId="LiveId" clId="{19F35CD9-0943-46A4-8DBD-71A08F616B51}" dt="2023-12-04T03:01:37.829" v="199" actId="14100"/>
          <ac:picMkLst>
            <pc:docMk/>
            <pc:sldMk cId="3614557079" sldId="277"/>
            <ac:picMk id="2" creationId="{9F6BE47F-66F9-1166-5762-219FFC373603}"/>
          </ac:picMkLst>
        </pc:picChg>
        <pc:inkChg chg="add del mod">
          <ac:chgData name="Porntip Sukjamlong" userId="719fb162c3c5d793" providerId="LiveId" clId="{19F35CD9-0943-46A4-8DBD-71A08F616B51}" dt="2023-12-04T03:01:50.960" v="202" actId="478"/>
          <ac:inkMkLst>
            <pc:docMk/>
            <pc:sldMk cId="3614557079" sldId="277"/>
            <ac:inkMk id="3" creationId="{ED9D23FA-53AF-0C90-17CA-CA043B469979}"/>
          </ac:inkMkLst>
        </pc:inkChg>
        <pc:inkChg chg="add del mod">
          <ac:chgData name="Porntip Sukjamlong" userId="719fb162c3c5d793" providerId="LiveId" clId="{19F35CD9-0943-46A4-8DBD-71A08F616B51}" dt="2023-12-04T03:01:47.819" v="200" actId="478"/>
          <ac:inkMkLst>
            <pc:docMk/>
            <pc:sldMk cId="3614557079" sldId="277"/>
            <ac:inkMk id="4" creationId="{E679DA8B-7A68-52BC-1265-E155D8E7F68C}"/>
          </ac:inkMkLst>
        </pc:inkChg>
        <pc:inkChg chg="add del mod">
          <ac:chgData name="Porntip Sukjamlong" userId="719fb162c3c5d793" providerId="LiveId" clId="{19F35CD9-0943-46A4-8DBD-71A08F616B51}" dt="2023-12-04T03:01:49.200" v="201" actId="478"/>
          <ac:inkMkLst>
            <pc:docMk/>
            <pc:sldMk cId="3614557079" sldId="277"/>
            <ac:inkMk id="5" creationId="{5AD4DA3A-A732-E251-DF37-E13EC38F187F}"/>
          </ac:inkMkLst>
        </pc:inkChg>
      </pc:sldChg>
      <pc:sldChg chg="addSp modSp add mod">
        <pc:chgData name="Porntip Sukjamlong" userId="719fb162c3c5d793" providerId="LiveId" clId="{19F35CD9-0943-46A4-8DBD-71A08F616B51}" dt="2023-12-04T03:01:01.466" v="188" actId="14100"/>
        <pc:sldMkLst>
          <pc:docMk/>
          <pc:sldMk cId="1927742803" sldId="278"/>
        </pc:sldMkLst>
        <pc:picChg chg="add mod">
          <ac:chgData name="Porntip Sukjamlong" userId="719fb162c3c5d793" providerId="LiveId" clId="{19F35CD9-0943-46A4-8DBD-71A08F616B51}" dt="2023-12-04T03:01:01.466" v="188" actId="14100"/>
          <ac:picMkLst>
            <pc:docMk/>
            <pc:sldMk cId="1927742803" sldId="278"/>
            <ac:picMk id="2" creationId="{8AC28E52-5428-3F7B-7595-11DD8BD2856E}"/>
          </ac:picMkLst>
        </pc:picChg>
      </pc:sldChg>
      <pc:sldChg chg="addSp modSp add mod">
        <pc:chgData name="Porntip Sukjamlong" userId="719fb162c3c5d793" providerId="LiveId" clId="{19F35CD9-0943-46A4-8DBD-71A08F616B51}" dt="2023-12-04T03:00:36.037" v="183" actId="14100"/>
        <pc:sldMkLst>
          <pc:docMk/>
          <pc:sldMk cId="1190068409" sldId="279"/>
        </pc:sldMkLst>
        <pc:picChg chg="add mod">
          <ac:chgData name="Porntip Sukjamlong" userId="719fb162c3c5d793" providerId="LiveId" clId="{19F35CD9-0943-46A4-8DBD-71A08F616B51}" dt="2023-12-04T03:00:36.037" v="183" actId="14100"/>
          <ac:picMkLst>
            <pc:docMk/>
            <pc:sldMk cId="1190068409" sldId="279"/>
            <ac:picMk id="2" creationId="{8D9F7C21-3F0F-9289-BFF1-4DC45D786305}"/>
          </ac:picMkLst>
        </pc:picChg>
      </pc:sldChg>
      <pc:sldChg chg="addSp modSp add mod">
        <pc:chgData name="Porntip Sukjamlong" userId="719fb162c3c5d793" providerId="LiveId" clId="{19F35CD9-0943-46A4-8DBD-71A08F616B51}" dt="2023-12-04T03:00:04.410" v="177" actId="14100"/>
        <pc:sldMkLst>
          <pc:docMk/>
          <pc:sldMk cId="536232276" sldId="280"/>
        </pc:sldMkLst>
        <pc:picChg chg="add mod">
          <ac:chgData name="Porntip Sukjamlong" userId="719fb162c3c5d793" providerId="LiveId" clId="{19F35CD9-0943-46A4-8DBD-71A08F616B51}" dt="2023-12-04T03:00:04.410" v="177" actId="14100"/>
          <ac:picMkLst>
            <pc:docMk/>
            <pc:sldMk cId="536232276" sldId="280"/>
            <ac:picMk id="2" creationId="{5CA11212-E079-7E2E-ADCD-66E6E8227C7C}"/>
          </ac:picMkLst>
        </pc:picChg>
      </pc:sldChg>
      <pc:sldChg chg="addSp modSp add mod">
        <pc:chgData name="Porntip Sukjamlong" userId="719fb162c3c5d793" providerId="LiveId" clId="{19F35CD9-0943-46A4-8DBD-71A08F616B51}" dt="2023-12-04T03:06:14.910" v="266" actId="1076"/>
        <pc:sldMkLst>
          <pc:docMk/>
          <pc:sldMk cId="1911834626" sldId="281"/>
        </pc:sldMkLst>
        <pc:picChg chg="add mod">
          <ac:chgData name="Porntip Sukjamlong" userId="719fb162c3c5d793" providerId="LiveId" clId="{19F35CD9-0943-46A4-8DBD-71A08F616B51}" dt="2023-12-04T03:06:14.910" v="266" actId="1076"/>
          <ac:picMkLst>
            <pc:docMk/>
            <pc:sldMk cId="1911834626" sldId="281"/>
            <ac:picMk id="2" creationId="{0603E772-3440-6626-8BFE-49C5F14487F9}"/>
          </ac:picMkLst>
        </pc:picChg>
      </pc:sldChg>
      <pc:sldChg chg="addSp modSp add mod">
        <pc:chgData name="Porntip Sukjamlong" userId="719fb162c3c5d793" providerId="LiveId" clId="{19F35CD9-0943-46A4-8DBD-71A08F616B51}" dt="2023-12-18T05:04:53.225" v="423" actId="2711"/>
        <pc:sldMkLst>
          <pc:docMk/>
          <pc:sldMk cId="692248497" sldId="282"/>
        </pc:sldMkLst>
        <pc:spChg chg="add mod">
          <ac:chgData name="Porntip Sukjamlong" userId="719fb162c3c5d793" providerId="LiveId" clId="{19F35CD9-0943-46A4-8DBD-71A08F616B51}" dt="2023-12-18T05:04:53.225" v="423" actId="2711"/>
          <ac:spMkLst>
            <pc:docMk/>
            <pc:sldMk cId="692248497" sldId="282"/>
            <ac:spMk id="2" creationId="{AC001B9D-5AAF-5042-3F8C-F40028E0761D}"/>
          </ac:spMkLst>
        </pc:spChg>
        <pc:picChg chg="add mod">
          <ac:chgData name="Porntip Sukjamlong" userId="719fb162c3c5d793" providerId="LiveId" clId="{19F35CD9-0943-46A4-8DBD-71A08F616B51}" dt="2023-12-04T03:05:55.752" v="262" actId="1076"/>
          <ac:picMkLst>
            <pc:docMk/>
            <pc:sldMk cId="692248497" sldId="282"/>
            <ac:picMk id="3" creationId="{D656DA2A-F309-55BD-D4BC-802538A7BD3E}"/>
          </ac:picMkLst>
        </pc:picChg>
      </pc:sldChg>
      <pc:sldChg chg="addSp modSp add mod">
        <pc:chgData name="Porntip Sukjamlong" userId="719fb162c3c5d793" providerId="LiveId" clId="{19F35CD9-0943-46A4-8DBD-71A08F616B51}" dt="2023-12-18T05:04:43.545" v="422" actId="2711"/>
        <pc:sldMkLst>
          <pc:docMk/>
          <pc:sldMk cId="1144252233" sldId="283"/>
        </pc:sldMkLst>
        <pc:spChg chg="add mod">
          <ac:chgData name="Porntip Sukjamlong" userId="719fb162c3c5d793" providerId="LiveId" clId="{19F35CD9-0943-46A4-8DBD-71A08F616B51}" dt="2023-12-18T05:04:43.545" v="422" actId="2711"/>
          <ac:spMkLst>
            <pc:docMk/>
            <pc:sldMk cId="1144252233" sldId="283"/>
            <ac:spMk id="2" creationId="{03BDCE6D-2C99-A6E3-00A9-D961F6A1E9F4}"/>
          </ac:spMkLst>
        </pc:spChg>
        <pc:picChg chg="add mod">
          <ac:chgData name="Porntip Sukjamlong" userId="719fb162c3c5d793" providerId="LiveId" clId="{19F35CD9-0943-46A4-8DBD-71A08F616B51}" dt="2023-12-04T03:04:36.002" v="242" actId="1076"/>
          <ac:picMkLst>
            <pc:docMk/>
            <pc:sldMk cId="1144252233" sldId="283"/>
            <ac:picMk id="3" creationId="{3AFAE74C-033A-CE3A-2DEB-9B471987DC77}"/>
          </ac:picMkLst>
        </pc:picChg>
      </pc:sldChg>
      <pc:sldChg chg="addSp modSp add mod">
        <pc:chgData name="Porntip Sukjamlong" userId="719fb162c3c5d793" providerId="LiveId" clId="{19F35CD9-0943-46A4-8DBD-71A08F616B51}" dt="2023-12-18T05:04:34.882" v="421" actId="20577"/>
        <pc:sldMkLst>
          <pc:docMk/>
          <pc:sldMk cId="4087738549" sldId="284"/>
        </pc:sldMkLst>
        <pc:spChg chg="add mod">
          <ac:chgData name="Porntip Sukjamlong" userId="719fb162c3c5d793" providerId="LiveId" clId="{19F35CD9-0943-46A4-8DBD-71A08F616B51}" dt="2023-12-18T05:04:27.028" v="416" actId="404"/>
          <ac:spMkLst>
            <pc:docMk/>
            <pc:sldMk cId="4087738549" sldId="284"/>
            <ac:spMk id="2" creationId="{B3EAA9A5-9A0C-1D44-1C49-EBE0E24E60B5}"/>
          </ac:spMkLst>
        </pc:spChg>
        <pc:spChg chg="add mod">
          <ac:chgData name="Porntip Sukjamlong" userId="719fb162c3c5d793" providerId="LiveId" clId="{19F35CD9-0943-46A4-8DBD-71A08F616B51}" dt="2023-12-18T05:04:34.882" v="421" actId="20577"/>
          <ac:spMkLst>
            <pc:docMk/>
            <pc:sldMk cId="4087738549" sldId="284"/>
            <ac:spMk id="3" creationId="{AB254FB8-1883-65E4-CCDB-927A39A17470}"/>
          </ac:spMkLst>
        </pc:spChg>
        <pc:inkChg chg="add mod">
          <ac:chgData name="Porntip Sukjamlong" userId="719fb162c3c5d793" providerId="LiveId" clId="{19F35CD9-0943-46A4-8DBD-71A08F616B51}" dt="2023-12-04T03:03:11.879" v="220" actId="14100"/>
          <ac:inkMkLst>
            <pc:docMk/>
            <pc:sldMk cId="4087738549" sldId="284"/>
            <ac:inkMk id="4" creationId="{75B3596B-8904-D423-991C-01B8661A03BA}"/>
          </ac:inkMkLst>
        </pc:inkChg>
      </pc:sldChg>
      <pc:sldChg chg="addSp modSp add mod">
        <pc:chgData name="Porntip Sukjamlong" userId="719fb162c3c5d793" providerId="LiveId" clId="{19F35CD9-0943-46A4-8DBD-71A08F616B51}" dt="2023-12-04T03:02:59.972" v="217" actId="14100"/>
        <pc:sldMkLst>
          <pc:docMk/>
          <pc:sldMk cId="1730930050" sldId="285"/>
        </pc:sldMkLst>
        <pc:picChg chg="add mod">
          <ac:chgData name="Porntip Sukjamlong" userId="719fb162c3c5d793" providerId="LiveId" clId="{19F35CD9-0943-46A4-8DBD-71A08F616B51}" dt="2023-12-04T03:02:59.972" v="217" actId="14100"/>
          <ac:picMkLst>
            <pc:docMk/>
            <pc:sldMk cId="1730930050" sldId="285"/>
            <ac:picMk id="2" creationId="{6D0D20AD-D227-A354-72AE-06CC11785788}"/>
          </ac:picMkLst>
        </pc:picChg>
      </pc:sldChg>
      <pc:sldChg chg="addSp delSp modSp add mod">
        <pc:chgData name="Porntip Sukjamlong" userId="719fb162c3c5d793" providerId="LiveId" clId="{19F35CD9-0943-46A4-8DBD-71A08F616B51}" dt="2023-12-04T03:02:26.380" v="208" actId="478"/>
        <pc:sldMkLst>
          <pc:docMk/>
          <pc:sldMk cId="4060784317" sldId="286"/>
        </pc:sldMkLst>
        <pc:picChg chg="add mod">
          <ac:chgData name="Porntip Sukjamlong" userId="719fb162c3c5d793" providerId="LiveId" clId="{19F35CD9-0943-46A4-8DBD-71A08F616B51}" dt="2023-12-04T03:02:20.671" v="207" actId="14100"/>
          <ac:picMkLst>
            <pc:docMk/>
            <pc:sldMk cId="4060784317" sldId="286"/>
            <ac:picMk id="2" creationId="{4B5DD29C-3AD7-330F-26EC-03F6D8FB6BEC}"/>
          </ac:picMkLst>
        </pc:picChg>
        <pc:inkChg chg="add del mod">
          <ac:chgData name="Porntip Sukjamlong" userId="719fb162c3c5d793" providerId="LiveId" clId="{19F35CD9-0943-46A4-8DBD-71A08F616B51}" dt="2023-12-04T03:02:26.380" v="208" actId="478"/>
          <ac:inkMkLst>
            <pc:docMk/>
            <pc:sldMk cId="4060784317" sldId="286"/>
            <ac:inkMk id="3" creationId="{73C4C113-C126-539D-E5BE-BF29B4FC0581}"/>
          </ac:inkMkLst>
        </pc:inkChg>
      </pc:sldChg>
      <pc:sldChg chg="add del">
        <pc:chgData name="Porntip Sukjamlong" userId="719fb162c3c5d793" providerId="LiveId" clId="{19F35CD9-0943-46A4-8DBD-71A08F616B51}" dt="2023-12-04T03:12:47.796" v="374" actId="2696"/>
        <pc:sldMkLst>
          <pc:docMk/>
          <pc:sldMk cId="908323356" sldId="287"/>
        </pc:sldMkLst>
      </pc:sldChg>
      <pc:sldChg chg="addSp modSp add mod">
        <pc:chgData name="Porntip Sukjamlong" userId="719fb162c3c5d793" providerId="LiveId" clId="{19F35CD9-0943-46A4-8DBD-71A08F616B51}" dt="2023-12-18T05:06:58.780" v="450" actId="404"/>
        <pc:sldMkLst>
          <pc:docMk/>
          <pc:sldMk cId="2919023315" sldId="288"/>
        </pc:sldMkLst>
        <pc:spChg chg="add mod">
          <ac:chgData name="Porntip Sukjamlong" userId="719fb162c3c5d793" providerId="LiveId" clId="{19F35CD9-0943-46A4-8DBD-71A08F616B51}" dt="2023-12-18T05:06:58.780" v="450" actId="404"/>
          <ac:spMkLst>
            <pc:docMk/>
            <pc:sldMk cId="2919023315" sldId="288"/>
            <ac:spMk id="2" creationId="{DBA09125-D7C2-2974-DD62-A624E4635371}"/>
          </ac:spMkLst>
        </pc:spChg>
      </pc:sldChg>
      <pc:sldChg chg="addSp modSp add mod">
        <pc:chgData name="Porntip Sukjamlong" userId="719fb162c3c5d793" providerId="LiveId" clId="{19F35CD9-0943-46A4-8DBD-71A08F616B51}" dt="2023-12-18T05:06:47.072" v="448" actId="404"/>
        <pc:sldMkLst>
          <pc:docMk/>
          <pc:sldMk cId="2831900011" sldId="289"/>
        </pc:sldMkLst>
        <pc:spChg chg="add mod">
          <ac:chgData name="Porntip Sukjamlong" userId="719fb162c3c5d793" providerId="LiveId" clId="{19F35CD9-0943-46A4-8DBD-71A08F616B51}" dt="2023-12-18T05:06:47.072" v="448" actId="404"/>
          <ac:spMkLst>
            <pc:docMk/>
            <pc:sldMk cId="2831900011" sldId="289"/>
            <ac:spMk id="2" creationId="{3D45F5CF-364A-6023-F4FE-C8BD3FC39371}"/>
          </ac:spMkLst>
        </pc:spChg>
      </pc:sldChg>
      <pc:sldChg chg="addSp modSp add mod">
        <pc:chgData name="Porntip Sukjamlong" userId="719fb162c3c5d793" providerId="LiveId" clId="{19F35CD9-0943-46A4-8DBD-71A08F616B51}" dt="2023-12-18T05:06:34.660" v="446" actId="20577"/>
        <pc:sldMkLst>
          <pc:docMk/>
          <pc:sldMk cId="1927550500" sldId="290"/>
        </pc:sldMkLst>
        <pc:spChg chg="add mod">
          <ac:chgData name="Porntip Sukjamlong" userId="719fb162c3c5d793" providerId="LiveId" clId="{19F35CD9-0943-46A4-8DBD-71A08F616B51}" dt="2023-12-18T05:06:34.660" v="446" actId="20577"/>
          <ac:spMkLst>
            <pc:docMk/>
            <pc:sldMk cId="1927550500" sldId="290"/>
            <ac:spMk id="2" creationId="{453B7A95-F31B-E297-842C-3D3337BBF22C}"/>
          </ac:spMkLst>
        </pc:spChg>
        <pc:spChg chg="add mod">
          <ac:chgData name="Porntip Sukjamlong" userId="719fb162c3c5d793" providerId="LiveId" clId="{19F35CD9-0943-46A4-8DBD-71A08F616B51}" dt="2023-12-18T05:06:27.105" v="438" actId="404"/>
          <ac:spMkLst>
            <pc:docMk/>
            <pc:sldMk cId="1927550500" sldId="290"/>
            <ac:spMk id="3" creationId="{9BCD47C2-702E-9D0A-5FF5-1477EE353AB7}"/>
          </ac:spMkLst>
        </pc:spChg>
      </pc:sldChg>
      <pc:sldChg chg="addSp modSp add mod">
        <pc:chgData name="Porntip Sukjamlong" userId="719fb162c3c5d793" providerId="LiveId" clId="{19F35CD9-0943-46A4-8DBD-71A08F616B51}" dt="2023-12-18T05:06:00.401" v="433"/>
        <pc:sldMkLst>
          <pc:docMk/>
          <pc:sldMk cId="1622197631" sldId="291"/>
        </pc:sldMkLst>
        <pc:spChg chg="add mod">
          <ac:chgData name="Porntip Sukjamlong" userId="719fb162c3c5d793" providerId="LiveId" clId="{19F35CD9-0943-46A4-8DBD-71A08F616B51}" dt="2023-12-18T05:06:00.401" v="433"/>
          <ac:spMkLst>
            <pc:docMk/>
            <pc:sldMk cId="1622197631" sldId="291"/>
            <ac:spMk id="2" creationId="{DE54D802-FBBC-CEEE-C068-FDA4EA85A280}"/>
          </ac:spMkLst>
        </pc:spChg>
        <pc:spChg chg="add mod">
          <ac:chgData name="Porntip Sukjamlong" userId="719fb162c3c5d793" providerId="LiveId" clId="{19F35CD9-0943-46A4-8DBD-71A08F616B51}" dt="2023-12-18T05:05:56.959" v="432" actId="1076"/>
          <ac:spMkLst>
            <pc:docMk/>
            <pc:sldMk cId="1622197631" sldId="291"/>
            <ac:spMk id="3" creationId="{246007B5-D82E-4C14-40B2-A2D235A55D3C}"/>
          </ac:spMkLst>
        </pc:spChg>
      </pc:sldChg>
      <pc:sldChg chg="addSp modSp add mod">
        <pc:chgData name="Porntip Sukjamlong" userId="719fb162c3c5d793" providerId="LiveId" clId="{19F35CD9-0943-46A4-8DBD-71A08F616B51}" dt="2023-12-18T05:05:28.427" v="428" actId="1076"/>
        <pc:sldMkLst>
          <pc:docMk/>
          <pc:sldMk cId="2288633486" sldId="292"/>
        </pc:sldMkLst>
        <pc:spChg chg="add mod">
          <ac:chgData name="Porntip Sukjamlong" userId="719fb162c3c5d793" providerId="LiveId" clId="{19F35CD9-0943-46A4-8DBD-71A08F616B51}" dt="2023-12-18T05:05:28.427" v="428" actId="1076"/>
          <ac:spMkLst>
            <pc:docMk/>
            <pc:sldMk cId="2288633486" sldId="292"/>
            <ac:spMk id="3" creationId="{0BFCFCF4-72B3-4E07-3E75-5B15B752C9F7}"/>
          </ac:spMkLst>
        </pc:spChg>
      </pc:sldChg>
      <pc:sldMasterChg chg="delSldLayout">
        <pc:chgData name="Porntip Sukjamlong" userId="719fb162c3c5d793" providerId="LiveId" clId="{19F35CD9-0943-46A4-8DBD-71A08F616B51}" dt="2023-12-04T03:12:51.959" v="375" actId="2696"/>
        <pc:sldMasterMkLst>
          <pc:docMk/>
          <pc:sldMasterMk cId="0" sldId="2147483660"/>
        </pc:sldMasterMkLst>
        <pc:sldLayoutChg chg="del">
          <pc:chgData name="Porntip Sukjamlong" userId="719fb162c3c5d793" providerId="LiveId" clId="{19F35CD9-0943-46A4-8DBD-71A08F616B51}" dt="2023-12-04T03:12:42.265" v="373" actId="2696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Porntip Sukjamlong" userId="719fb162c3c5d793" providerId="LiveId" clId="{19F35CD9-0943-46A4-8DBD-71A08F616B51}" dt="2023-12-04T03:12:42.265" v="373" actId="2696"/>
          <pc:sldLayoutMkLst>
            <pc:docMk/>
            <pc:sldMasterMk cId="0" sldId="2147483660"/>
            <pc:sldLayoutMk cId="0" sldId="2147483650"/>
          </pc:sldLayoutMkLst>
        </pc:sldLayoutChg>
        <pc:sldLayoutChg chg="del">
          <pc:chgData name="Porntip Sukjamlong" userId="719fb162c3c5d793" providerId="LiveId" clId="{19F35CD9-0943-46A4-8DBD-71A08F616B51}" dt="2023-12-04T03:12:42.265" v="373" actId="2696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Porntip Sukjamlong" userId="719fb162c3c5d793" providerId="LiveId" clId="{19F35CD9-0943-46A4-8DBD-71A08F616B51}" dt="2023-12-04T03:12:42.265" v="373" actId="2696"/>
          <pc:sldLayoutMkLst>
            <pc:docMk/>
            <pc:sldMasterMk cId="0" sldId="2147483660"/>
            <pc:sldLayoutMk cId="0" sldId="2147483652"/>
          </pc:sldLayoutMkLst>
        </pc:sldLayoutChg>
        <pc:sldLayoutChg chg="del">
          <pc:chgData name="Porntip Sukjamlong" userId="719fb162c3c5d793" providerId="LiveId" clId="{19F35CD9-0943-46A4-8DBD-71A08F616B51}" dt="2023-12-04T03:12:47.796" v="374" actId="2696"/>
          <pc:sldLayoutMkLst>
            <pc:docMk/>
            <pc:sldMasterMk cId="0" sldId="2147483660"/>
            <pc:sldLayoutMk cId="0" sldId="2147483653"/>
          </pc:sldLayoutMkLst>
        </pc:sldLayoutChg>
        <pc:sldLayoutChg chg="del">
          <pc:chgData name="Porntip Sukjamlong" userId="719fb162c3c5d793" providerId="LiveId" clId="{19F35CD9-0943-46A4-8DBD-71A08F616B51}" dt="2023-12-04T03:12:47.796" v="374" actId="2696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Porntip Sukjamlong" userId="719fb162c3c5d793" providerId="LiveId" clId="{19F35CD9-0943-46A4-8DBD-71A08F616B51}" dt="2023-12-04T03:12:51.959" v="375" actId="2696"/>
          <pc:sldLayoutMkLst>
            <pc:docMk/>
            <pc:sldMasterMk cId="0" sldId="2147483660"/>
            <pc:sldLayoutMk cId="0" sldId="2147483655"/>
          </pc:sldLayoutMkLst>
        </pc:sldLayoutChg>
        <pc:sldLayoutChg chg="del">
          <pc:chgData name="Porntip Sukjamlong" userId="719fb162c3c5d793" providerId="LiveId" clId="{19F35CD9-0943-46A4-8DBD-71A08F616B51}" dt="2023-12-04T03:12:51.959" v="375" actId="2696"/>
          <pc:sldLayoutMkLst>
            <pc:docMk/>
            <pc:sldMasterMk cId="0" sldId="2147483660"/>
            <pc:sldLayoutMk cId="0" sldId="2147483657"/>
          </pc:sldLayoutMkLst>
        </pc:sldLayoutChg>
        <pc:sldLayoutChg chg="del">
          <pc:chgData name="Porntip Sukjamlong" userId="719fb162c3c5d793" providerId="LiveId" clId="{19F35CD9-0943-46A4-8DBD-71A08F616B51}" dt="2023-12-04T03:12:51.959" v="375" actId="2696"/>
          <pc:sldLayoutMkLst>
            <pc:docMk/>
            <pc:sldMasterMk cId="0" sldId="2147483660"/>
            <pc:sldLayoutMk cId="0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2-04T02:56:20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46 5 13 0,'0'0'20'15,"-11"-5"6"-15,11 5-1 0,0 0-2 0,0 0-2 0,0 0 0 16,0 0-1-16,0 0 5 0,-14-2-6 0,14 2 7 15,0 0 3-15,0 0-16 0,0 0 2 16,0 0-1-16,0 0 9 0,-15-1 1 0,15 1-5 16,0 0 2-16,0 0-2 0,0 0-11 0,0 0 11 0,0 0-3 15,0 0-2-15,0 0-5 0,0 0 4 0,0 0 8 16,0 0 4-16,0 0-3 0,0 0-5 15,0 0-6-15,0 0 6 0,0 0-4 0,0 0 2 16,0 0 1-16,0 0-19 0,0 0 11 0,0 0-2 0,0 0 3 16,0 0 5-16,0 0-9 0,0 0 4 0,0 0 0 15,0 0 1-15,0 0-6 0,0 0 1 0,0 0-1 16,0 0-1-16,0 0-4 0,0 0-1 0,0 0-7 15,0 0-11-15,0 0-2 0,0 0-4 0,-6 12-1 16,6-12 1-16,0 0 2 0,0 0 3 0,0 0 3 16,0 0-1-16,0 0-1 0,0 0-12 0,0 0-3 15,0 0-37-15,0 0-78 0,0 0 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2-04T02:56:54.0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0 127 8 0,'25'-10'5'15,"-15"5"3"-15,-10 5-6 0,27-19 1 0,-16 19 9 0,-11 0-7 16,19-10-14-16,-19 10 21 0,24-5-7 0,-24 5 0 15,19-19-4-15,-19 19 4 0,23-5-3 0,-23 5 1 16,20-10 1-16,-8 0-4 0,-12 10-2 0,26-10 2 16,-12 6-3-16,5 4 4 0,2-15 4 0,-21 15-3 15,32-5-5-15,-16 5-2 0,4 0 11 0,-20 0-11 16,30 5 15-16,-15-10-11 0,6 5-1 0,0 5-3 15,-4-5 13-15,3 0-3 0,-9 15-8 0,-11-15-2 16,31 0 8-16,-17 4-3 0,-14-4 4 0,26 0-8 16,-16 10 6-16,-10-10-5 0,22 0 3 0,-22 0 1 15,20 10 4-15,-20-10-10 0,18 10 10 0,-18-10 0 16,20 5-5-16,-20-5 0 0,18 24-6 0,-18-24 1 15,16 10-9-15,-16-10-14 0,15 34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2-04T02:58:48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-557 1944 43 0,'0'0'67'0,"0"0"-6"0,0 0-4 16,0 0-10-16,0 0 7 0,0 0-9 0,0 0 9 0,0 0-4 15,0 0-3-15,0 0-23 0,0 0 4 16,0 0 3-16,0 0-9 0,0 0 3 0,0 0 1 16,0 0-9-16,0 0 4 0,0 0-3 0,0 0 1 15,0 0-7-15,0 0-6 0,0 0 3 0,0 0 8 16,0 0-8-16,0 0 2 0,0 0-3 0,0 0 1 0,0 0-9 15,0 0 4-15,0 0-1 0,0 0 3 16,0 0-2-16,0 0-4 0,0 0 6 0,0 0-3 16,0 0-2-16,0 0-4 0,0 0 0 0,0 0-9 15,0 0 4-15,0 0-16 0,0 0-10 0,0 0-9 0,0 0-22 16,0 0-46-16,0 0-119 0,0 0 47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2-04T03:03:07.0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38 0,'0'0'67'0,"0"0"-8"0,0 0-5 15,0 0-5-15,0 0-9 0,0 0-6 0,0 0 4 16,0 0-8-16,0 0-33 0,0 0-64 0,0 0-74 15,0 0 32-15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0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52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41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44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09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67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651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15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343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51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536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229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223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12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3990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946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245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83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79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6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9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6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026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8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2_Juana_Template_SlidesMania_1">
  <p:cSld name="0082_Juana_Template_SlidesMania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1" y="6259301"/>
            <a:ext cx="12192000" cy="5986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8;p2"/>
          <p:cNvGrpSpPr/>
          <p:nvPr/>
        </p:nvGrpSpPr>
        <p:grpSpPr>
          <a:xfrm>
            <a:off x="2516453" y="4873938"/>
            <a:ext cx="2101936" cy="1691844"/>
            <a:chOff x="866719" y="816175"/>
            <a:chExt cx="2101936" cy="1691844"/>
          </a:xfrm>
        </p:grpSpPr>
        <p:sp>
          <p:nvSpPr>
            <p:cNvPr id="9" name="Google Shape;9;p2"/>
            <p:cNvSpPr/>
            <p:nvPr/>
          </p:nvSpPr>
          <p:spPr>
            <a:xfrm rot="-667188" flipH="1">
              <a:off x="1014839" y="980786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 rot="667188">
              <a:off x="1152855" y="123584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rot="-667188" flipH="1">
              <a:off x="2413605" y="122897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65979" y="1756109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69296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79415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0627" y="1954446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16;p2"/>
            <p:cNvCxnSpPr>
              <a:stCxn id="15" idx="2"/>
            </p:cNvCxnSpPr>
            <p:nvPr/>
          </p:nvCxnSpPr>
          <p:spPr>
            <a:xfrm>
              <a:off x="1929040" y="2116430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17;p2"/>
            <p:cNvSpPr/>
            <p:nvPr/>
          </p:nvSpPr>
          <p:spPr>
            <a:xfrm>
              <a:off x="2433826" y="2080463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55177" y="205151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2"/>
            <p:cNvCxnSpPr/>
            <p:nvPr/>
          </p:nvCxnSpPr>
          <p:spPr>
            <a:xfrm rot="10800000" flipH="1">
              <a:off x="2586590" y="1840818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 flipH="1">
              <a:off x="2738990" y="2077351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866719" y="180052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930630" y="203705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" name="Google Shape;23;p2"/>
          <p:cNvGrpSpPr/>
          <p:nvPr/>
        </p:nvGrpSpPr>
        <p:grpSpPr>
          <a:xfrm>
            <a:off x="4927083" y="4875615"/>
            <a:ext cx="2101936" cy="1691844"/>
            <a:chOff x="-42087" y="1544333"/>
            <a:chExt cx="2101936" cy="1691844"/>
          </a:xfrm>
        </p:grpSpPr>
        <p:sp>
          <p:nvSpPr>
            <p:cNvPr id="24" name="Google Shape;24;p2"/>
            <p:cNvSpPr/>
            <p:nvPr/>
          </p:nvSpPr>
          <p:spPr>
            <a:xfrm rot="-667188" flipH="1">
              <a:off x="106033" y="1708944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667188">
              <a:off x="244049" y="1964003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667188" flipH="1">
              <a:off x="1504799" y="1957128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7173" y="2484267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0490" y="2449163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70609" y="2449163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21821" y="2682604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Google Shape;31;p2"/>
            <p:cNvCxnSpPr>
              <a:stCxn id="30" idx="2"/>
            </p:cNvCxnSpPr>
            <p:nvPr/>
          </p:nvCxnSpPr>
          <p:spPr>
            <a:xfrm>
              <a:off x="1020234" y="2844588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" name="Google Shape;32;p2"/>
            <p:cNvSpPr/>
            <p:nvPr/>
          </p:nvSpPr>
          <p:spPr>
            <a:xfrm>
              <a:off x="1525020" y="2808621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6371" y="2779674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2"/>
            <p:cNvCxnSpPr/>
            <p:nvPr/>
          </p:nvCxnSpPr>
          <p:spPr>
            <a:xfrm rot="10800000" flipH="1">
              <a:off x="1677784" y="256897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 flipH="1">
              <a:off x="1830184" y="280550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42087" y="2528684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21824" y="2765217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2"/>
            <p:cNvSpPr/>
            <p:nvPr/>
          </p:nvSpPr>
          <p:spPr>
            <a:xfrm>
              <a:off x="795019" y="1944020"/>
              <a:ext cx="475590" cy="435796"/>
            </a:xfrm>
            <a:custGeom>
              <a:avLst/>
              <a:gdLst/>
              <a:ahLst/>
              <a:cxnLst/>
              <a:rect l="l" t="t" r="r" b="b"/>
              <a:pathLst>
                <a:path w="650738" h="435796" extrusionOk="0">
                  <a:moveTo>
                    <a:pt x="166509" y="15433"/>
                  </a:moveTo>
                  <a:lnTo>
                    <a:pt x="160984" y="77658"/>
                  </a:lnTo>
                  <a:cubicBezTo>
                    <a:pt x="143759" y="233520"/>
                    <a:pt x="114590" y="335995"/>
                    <a:pt x="81505" y="335995"/>
                  </a:cubicBezTo>
                  <a:cubicBezTo>
                    <a:pt x="48421" y="335995"/>
                    <a:pt x="19251" y="233520"/>
                    <a:pt x="2027" y="77658"/>
                  </a:cubicBezTo>
                  <a:lnTo>
                    <a:pt x="0" y="54829"/>
                  </a:lnTo>
                  <a:lnTo>
                    <a:pt x="102604" y="25953"/>
                  </a:lnTo>
                  <a:close/>
                  <a:moveTo>
                    <a:pt x="482769" y="8813"/>
                  </a:moveTo>
                  <a:lnTo>
                    <a:pt x="485994" y="9016"/>
                  </a:lnTo>
                  <a:cubicBezTo>
                    <a:pt x="532428" y="14941"/>
                    <a:pt x="577489" y="23698"/>
                    <a:pt x="620813" y="35029"/>
                  </a:cubicBezTo>
                  <a:lnTo>
                    <a:pt x="650738" y="45001"/>
                  </a:lnTo>
                  <a:lnTo>
                    <a:pt x="647839" y="77658"/>
                  </a:lnTo>
                  <a:cubicBezTo>
                    <a:pt x="630614" y="233520"/>
                    <a:pt x="601445" y="335995"/>
                    <a:pt x="568360" y="335995"/>
                  </a:cubicBezTo>
                  <a:cubicBezTo>
                    <a:pt x="535276" y="335995"/>
                    <a:pt x="506106" y="233520"/>
                    <a:pt x="488882" y="77658"/>
                  </a:cubicBezTo>
                  <a:close/>
                  <a:moveTo>
                    <a:pt x="342932" y="0"/>
                  </a:moveTo>
                  <a:lnTo>
                    <a:pt x="416896" y="4662"/>
                  </a:lnTo>
                  <a:lnTo>
                    <a:pt x="413176" y="77928"/>
                  </a:lnTo>
                  <a:cubicBezTo>
                    <a:pt x="398625" y="288232"/>
                    <a:pt x="364561" y="435796"/>
                    <a:pt x="324860" y="435796"/>
                  </a:cubicBezTo>
                  <a:cubicBezTo>
                    <a:pt x="285159" y="435796"/>
                    <a:pt x="251095" y="288232"/>
                    <a:pt x="236545" y="77928"/>
                  </a:cubicBezTo>
                  <a:lnTo>
                    <a:pt x="232890" y="5947"/>
                  </a:lnTo>
                  <a:close/>
                </a:path>
              </a:pathLst>
            </a:cu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9947477" y="4932230"/>
            <a:ext cx="2101936" cy="1691844"/>
            <a:chOff x="2099255" y="-62804"/>
            <a:chExt cx="2101936" cy="1691844"/>
          </a:xfrm>
        </p:grpSpPr>
        <p:sp>
          <p:nvSpPr>
            <p:cNvPr id="40" name="Google Shape;40;p2"/>
            <p:cNvSpPr/>
            <p:nvPr/>
          </p:nvSpPr>
          <p:spPr>
            <a:xfrm rot="-667188" flipH="1">
              <a:off x="2247375" y="101807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11951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063163" y="1075467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" name="Google Shape;43;p2"/>
            <p:cNvCxnSpPr>
              <a:stCxn id="42" idx="2"/>
            </p:cNvCxnSpPr>
            <p:nvPr/>
          </p:nvCxnSpPr>
          <p:spPr>
            <a:xfrm>
              <a:off x="3161576" y="1237451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44;p2"/>
            <p:cNvSpPr/>
            <p:nvPr/>
          </p:nvSpPr>
          <p:spPr>
            <a:xfrm>
              <a:off x="3656530" y="1191652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87713" y="1172537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" name="Google Shape;46;p2"/>
            <p:cNvCxnSpPr/>
            <p:nvPr/>
          </p:nvCxnSpPr>
          <p:spPr>
            <a:xfrm rot="10800000" flipH="1">
              <a:off x="3819126" y="961839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 flipH="1">
              <a:off x="3971526" y="1198372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" name="Google Shape;48;p2"/>
            <p:cNvSpPr/>
            <p:nvPr/>
          </p:nvSpPr>
          <p:spPr>
            <a:xfrm rot="-667188" flipH="1">
              <a:off x="3464025" y="241415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26120" y="360844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-667188" flipH="1">
              <a:off x="3636686" y="31333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8E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667188">
              <a:off x="2319255" y="269568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667188">
              <a:off x="2400955" y="358021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" name="Google Shape;53;p2"/>
            <p:cNvCxnSpPr/>
            <p:nvPr/>
          </p:nvCxnSpPr>
          <p:spPr>
            <a:xfrm rot="10800000">
              <a:off x="2099255" y="921547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10800000">
              <a:off x="2163166" y="1158080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5" name="Google Shape;55;p2"/>
            <p:cNvSpPr/>
            <p:nvPr/>
          </p:nvSpPr>
          <p:spPr>
            <a:xfrm>
              <a:off x="2801832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-1655801">
              <a:off x="3484538" y="279294"/>
              <a:ext cx="424597" cy="827991"/>
            </a:xfrm>
            <a:custGeom>
              <a:avLst/>
              <a:gdLst/>
              <a:ahLst/>
              <a:cxnLst/>
              <a:rect l="l" t="t" r="r" b="b"/>
              <a:pathLst>
                <a:path w="429921" h="793698" extrusionOk="0">
                  <a:moveTo>
                    <a:pt x="123280" y="0"/>
                  </a:moveTo>
                  <a:lnTo>
                    <a:pt x="162641" y="31329"/>
                  </a:lnTo>
                  <a:cubicBezTo>
                    <a:pt x="361517" y="211996"/>
                    <a:pt x="462066" y="445804"/>
                    <a:pt x="420762" y="646831"/>
                  </a:cubicBezTo>
                  <a:lnTo>
                    <a:pt x="404101" y="693715"/>
                  </a:lnTo>
                  <a:lnTo>
                    <a:pt x="404145" y="696523"/>
                  </a:lnTo>
                  <a:lnTo>
                    <a:pt x="386395" y="793698"/>
                  </a:lnTo>
                  <a:lnTo>
                    <a:pt x="356320" y="782038"/>
                  </a:lnTo>
                  <a:cubicBezTo>
                    <a:pt x="141342" y="678298"/>
                    <a:pt x="0" y="502616"/>
                    <a:pt x="0" y="303354"/>
                  </a:cubicBezTo>
                  <a:cubicBezTo>
                    <a:pt x="0" y="223649"/>
                    <a:pt x="22615" y="147717"/>
                    <a:pt x="63511" y="78654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33081" y="4863339"/>
            <a:ext cx="2101936" cy="1691844"/>
            <a:chOff x="6607932" y="2192100"/>
            <a:chExt cx="2101936" cy="1691844"/>
          </a:xfrm>
        </p:grpSpPr>
        <p:sp>
          <p:nvSpPr>
            <p:cNvPr id="58" name="Google Shape;58;p2"/>
            <p:cNvSpPr/>
            <p:nvPr/>
          </p:nvSpPr>
          <p:spPr>
            <a:xfrm rot="-667188" flipH="1">
              <a:off x="6756052" y="2356711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0628" y="3096930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571840" y="3330371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" name="Google Shape;61;p2"/>
            <p:cNvCxnSpPr>
              <a:stCxn id="60" idx="2"/>
            </p:cNvCxnSpPr>
            <p:nvPr/>
          </p:nvCxnSpPr>
          <p:spPr>
            <a:xfrm>
              <a:off x="7670253" y="3492355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" name="Google Shape;62;p2"/>
            <p:cNvSpPr/>
            <p:nvPr/>
          </p:nvSpPr>
          <p:spPr>
            <a:xfrm>
              <a:off x="8175039" y="3456388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796390" y="3427441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64;p2"/>
            <p:cNvCxnSpPr/>
            <p:nvPr/>
          </p:nvCxnSpPr>
          <p:spPr>
            <a:xfrm rot="10800000" flipH="1">
              <a:off x="8327803" y="3216743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2"/>
            <p:cNvCxnSpPr/>
            <p:nvPr/>
          </p:nvCxnSpPr>
          <p:spPr>
            <a:xfrm rot="10800000" flipH="1">
              <a:off x="8480203" y="3453276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2"/>
            <p:cNvSpPr/>
            <p:nvPr/>
          </p:nvSpPr>
          <p:spPr>
            <a:xfrm>
              <a:off x="6834797" y="2615748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667188" flipH="1">
              <a:off x="8145363" y="2578066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7E5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 rot="667188">
              <a:off x="6827932" y="2524472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rot="667188">
              <a:off x="6909632" y="261292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70;p2"/>
            <p:cNvCxnSpPr/>
            <p:nvPr/>
          </p:nvCxnSpPr>
          <p:spPr>
            <a:xfrm rot="10800000">
              <a:off x="6607932" y="3176451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2"/>
            <p:cNvCxnSpPr/>
            <p:nvPr/>
          </p:nvCxnSpPr>
          <p:spPr>
            <a:xfrm rot="10800000">
              <a:off x="6671843" y="3412984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2" name="Google Shape;72;p2"/>
            <p:cNvSpPr/>
            <p:nvPr/>
          </p:nvSpPr>
          <p:spPr>
            <a:xfrm>
              <a:off x="7310509" y="3096930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7479862" y="4886314"/>
            <a:ext cx="2101936" cy="1691844"/>
            <a:chOff x="4564069" y="-62804"/>
            <a:chExt cx="2101936" cy="1691844"/>
          </a:xfrm>
        </p:grpSpPr>
        <p:sp>
          <p:nvSpPr>
            <p:cNvPr id="74" name="Google Shape;74;p2"/>
            <p:cNvSpPr/>
            <p:nvPr/>
          </p:nvSpPr>
          <p:spPr>
            <a:xfrm rot="-667188" flipH="1">
              <a:off x="4712189" y="101807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" name="Google Shape;75;p2"/>
            <p:cNvGrpSpPr/>
            <p:nvPr/>
          </p:nvGrpSpPr>
          <p:grpSpPr>
            <a:xfrm>
              <a:off x="4564069" y="320346"/>
              <a:ext cx="2101936" cy="1155147"/>
              <a:chOff x="4564069" y="320346"/>
              <a:chExt cx="2101936" cy="1155147"/>
            </a:xfrm>
          </p:grpSpPr>
          <p:sp>
            <p:nvSpPr>
              <p:cNvPr id="76" name="Google Shape;76;p2"/>
              <p:cNvSpPr/>
              <p:nvPr/>
            </p:nvSpPr>
            <p:spPr>
              <a:xfrm rot="667188">
                <a:off x="4850205" y="356866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F0E7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667188" flipH="1">
                <a:off x="6110955" y="349991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F0E7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163329" y="877130"/>
                <a:ext cx="937406" cy="436002"/>
              </a:xfrm>
              <a:custGeom>
                <a:avLst/>
                <a:gdLst/>
                <a:ahLst/>
                <a:cxnLst/>
                <a:rect l="l" t="t" r="r" b="b"/>
                <a:pathLst>
                  <a:path w="937406" h="436002" extrusionOk="0">
                    <a:moveTo>
                      <a:pt x="469085" y="0"/>
                    </a:moveTo>
                    <a:lnTo>
                      <a:pt x="473468" y="11451"/>
                    </a:lnTo>
                    <a:cubicBezTo>
                      <a:pt x="556882" y="171398"/>
                      <a:pt x="696229" y="307487"/>
                      <a:pt x="871621" y="403589"/>
                    </a:cubicBezTo>
                    <a:lnTo>
                      <a:pt x="937406" y="436002"/>
                    </a:lnTo>
                    <a:lnTo>
                      <a:pt x="0" y="436002"/>
                    </a:lnTo>
                    <a:lnTo>
                      <a:pt x="65785" y="403589"/>
                    </a:lnTo>
                    <a:cubicBezTo>
                      <a:pt x="211945" y="323504"/>
                      <a:pt x="333073" y="215650"/>
                      <a:pt x="417662" y="89361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266646" y="842026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876765" y="842026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527977" y="1075467"/>
                <a:ext cx="204995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73121" h="373888" extrusionOk="0">
                    <a:moveTo>
                      <a:pt x="158308" y="224"/>
                    </a:moveTo>
                    <a:cubicBezTo>
                      <a:pt x="79650" y="3501"/>
                      <a:pt x="-10479" y="46108"/>
                      <a:pt x="992" y="108379"/>
                    </a:cubicBezTo>
                    <a:cubicBezTo>
                      <a:pt x="12463" y="170650"/>
                      <a:pt x="148476" y="377127"/>
                      <a:pt x="227134" y="373850"/>
                    </a:cubicBezTo>
                    <a:cubicBezTo>
                      <a:pt x="305792" y="370573"/>
                      <a:pt x="479496" y="147707"/>
                      <a:pt x="472941" y="88714"/>
                    </a:cubicBezTo>
                    <a:cubicBezTo>
                      <a:pt x="466386" y="29721"/>
                      <a:pt x="236966" y="-3053"/>
                      <a:pt x="158308" y="224"/>
                    </a:cubicBezTo>
                    <a:close/>
                  </a:path>
                </a:pathLst>
              </a:custGeom>
              <a:solidFill>
                <a:srgbClr val="EF93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" name="Google Shape;82;p2"/>
              <p:cNvCxnSpPr>
                <a:stCxn id="81" idx="2"/>
              </p:cNvCxnSpPr>
              <p:nvPr/>
            </p:nvCxnSpPr>
            <p:spPr>
              <a:xfrm>
                <a:off x="5626390" y="1237451"/>
                <a:ext cx="4200" cy="75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3" name="Google Shape;83;p2"/>
              <p:cNvSpPr/>
              <p:nvPr/>
            </p:nvSpPr>
            <p:spPr>
              <a:xfrm>
                <a:off x="6131176" y="1201484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752527" y="1172537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4919238">
                <a:off x="6119678" y="841822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380936" y="335509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7" name="Google Shape;87;p2"/>
              <p:cNvCxnSpPr/>
              <p:nvPr/>
            </p:nvCxnSpPr>
            <p:spPr>
              <a:xfrm rot="10800000" flipH="1">
                <a:off x="6283940" y="961839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 flipH="1">
                <a:off x="6436340" y="1198372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9" name="Google Shape;89;p2"/>
              <p:cNvSpPr/>
              <p:nvPr/>
            </p:nvSpPr>
            <p:spPr>
              <a:xfrm rot="-4953170">
                <a:off x="4706195" y="898076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0" name="Google Shape;90;p2"/>
              <p:cNvCxnSpPr/>
              <p:nvPr/>
            </p:nvCxnSpPr>
            <p:spPr>
              <a:xfrm rot="10800000">
                <a:off x="4564069" y="921547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4627980" y="1158080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2" name="Google Shape;92;p2"/>
          <p:cNvSpPr txBox="1"/>
          <p:nvPr/>
        </p:nvSpPr>
        <p:spPr>
          <a:xfrm rot="5400000">
            <a:off x="-679350" y="5665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2_Juana_Template_SlidesMania_8">
  <p:cSld name="0082_Juana_Template_SlidesMania_8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"/>
          <p:cNvSpPr/>
          <p:nvPr/>
        </p:nvSpPr>
        <p:spPr>
          <a:xfrm>
            <a:off x="122903" y="129309"/>
            <a:ext cx="11946193" cy="6594764"/>
          </a:xfrm>
          <a:prstGeom prst="frame">
            <a:avLst>
              <a:gd name="adj1" fmla="val 2789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0"/>
          <p:cNvGrpSpPr/>
          <p:nvPr/>
        </p:nvGrpSpPr>
        <p:grpSpPr>
          <a:xfrm>
            <a:off x="389905" y="5167900"/>
            <a:ext cx="2101936" cy="1691844"/>
            <a:chOff x="2099255" y="-62804"/>
            <a:chExt cx="2101936" cy="1691844"/>
          </a:xfrm>
        </p:grpSpPr>
        <p:sp>
          <p:nvSpPr>
            <p:cNvPr id="396" name="Google Shape;396;p10"/>
            <p:cNvSpPr/>
            <p:nvPr/>
          </p:nvSpPr>
          <p:spPr>
            <a:xfrm rot="-667188" flipH="1">
              <a:off x="2247375" y="101807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411951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3063163" y="1075467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9" name="Google Shape;399;p10"/>
            <p:cNvCxnSpPr>
              <a:stCxn id="398" idx="2"/>
            </p:cNvCxnSpPr>
            <p:nvPr/>
          </p:nvCxnSpPr>
          <p:spPr>
            <a:xfrm>
              <a:off x="3161576" y="1237451"/>
              <a:ext cx="42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0" name="Google Shape;400;p10"/>
            <p:cNvSpPr/>
            <p:nvPr/>
          </p:nvSpPr>
          <p:spPr>
            <a:xfrm>
              <a:off x="3656530" y="1191652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2287713" y="1172537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2" name="Google Shape;402;p10"/>
            <p:cNvCxnSpPr/>
            <p:nvPr/>
          </p:nvCxnSpPr>
          <p:spPr>
            <a:xfrm rot="10800000" flipH="1">
              <a:off x="3819126" y="961839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3" name="Google Shape;403;p10"/>
            <p:cNvCxnSpPr/>
            <p:nvPr/>
          </p:nvCxnSpPr>
          <p:spPr>
            <a:xfrm rot="10800000" flipH="1">
              <a:off x="3971526" y="1198372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4" name="Google Shape;404;p10"/>
            <p:cNvSpPr/>
            <p:nvPr/>
          </p:nvSpPr>
          <p:spPr>
            <a:xfrm rot="-667188" flipH="1">
              <a:off x="3464025" y="241415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2326120" y="360844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 rot="-667188" flipH="1">
              <a:off x="3636686" y="31333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8E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 rot="667188">
              <a:off x="2319255" y="269568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 rot="667188">
              <a:off x="2400955" y="358021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9" name="Google Shape;409;p10"/>
            <p:cNvCxnSpPr/>
            <p:nvPr/>
          </p:nvCxnSpPr>
          <p:spPr>
            <a:xfrm rot="10800000">
              <a:off x="2099255" y="921547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10"/>
            <p:cNvCxnSpPr/>
            <p:nvPr/>
          </p:nvCxnSpPr>
          <p:spPr>
            <a:xfrm rot="10800000">
              <a:off x="2163166" y="1158080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1" name="Google Shape;411;p10"/>
            <p:cNvSpPr/>
            <p:nvPr/>
          </p:nvSpPr>
          <p:spPr>
            <a:xfrm>
              <a:off x="2801832" y="842026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 rot="-1655801">
              <a:off x="3484538" y="279294"/>
              <a:ext cx="424597" cy="827991"/>
            </a:xfrm>
            <a:custGeom>
              <a:avLst/>
              <a:gdLst/>
              <a:ahLst/>
              <a:cxnLst/>
              <a:rect l="l" t="t" r="r" b="b"/>
              <a:pathLst>
                <a:path w="429921" h="793698" extrusionOk="0">
                  <a:moveTo>
                    <a:pt x="123280" y="0"/>
                  </a:moveTo>
                  <a:lnTo>
                    <a:pt x="162641" y="31329"/>
                  </a:lnTo>
                  <a:cubicBezTo>
                    <a:pt x="361517" y="211996"/>
                    <a:pt x="462066" y="445804"/>
                    <a:pt x="420762" y="646831"/>
                  </a:cubicBezTo>
                  <a:lnTo>
                    <a:pt x="404101" y="693715"/>
                  </a:lnTo>
                  <a:lnTo>
                    <a:pt x="404145" y="696523"/>
                  </a:lnTo>
                  <a:lnTo>
                    <a:pt x="386395" y="793698"/>
                  </a:lnTo>
                  <a:lnTo>
                    <a:pt x="356320" y="782038"/>
                  </a:lnTo>
                  <a:cubicBezTo>
                    <a:pt x="141342" y="678298"/>
                    <a:pt x="0" y="502616"/>
                    <a:pt x="0" y="303354"/>
                  </a:cubicBezTo>
                  <a:cubicBezTo>
                    <a:pt x="0" y="223649"/>
                    <a:pt x="22615" y="147717"/>
                    <a:pt x="63511" y="78654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0"/>
          <p:cNvGrpSpPr/>
          <p:nvPr/>
        </p:nvGrpSpPr>
        <p:grpSpPr>
          <a:xfrm>
            <a:off x="2571421" y="5604822"/>
            <a:ext cx="1432216" cy="1152786"/>
            <a:chOff x="7916890" y="470590"/>
            <a:chExt cx="2101936" cy="1691844"/>
          </a:xfrm>
        </p:grpSpPr>
        <p:sp>
          <p:nvSpPr>
            <p:cNvPr id="414" name="Google Shape;414;p10"/>
            <p:cNvSpPr/>
            <p:nvPr/>
          </p:nvSpPr>
          <p:spPr>
            <a:xfrm rot="-667188" flipH="1">
              <a:off x="8065010" y="635201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0"/>
            <p:cNvGrpSpPr/>
            <p:nvPr/>
          </p:nvGrpSpPr>
          <p:grpSpPr>
            <a:xfrm>
              <a:off x="7916890" y="853740"/>
              <a:ext cx="2101936" cy="1155147"/>
              <a:chOff x="7916890" y="853740"/>
              <a:chExt cx="2101936" cy="1155147"/>
            </a:xfrm>
          </p:grpSpPr>
          <p:sp>
            <p:nvSpPr>
              <p:cNvPr id="416" name="Google Shape;416;p10"/>
              <p:cNvSpPr/>
              <p:nvPr/>
            </p:nvSpPr>
            <p:spPr>
              <a:xfrm rot="667188">
                <a:off x="8203026" y="890260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0"/>
              <p:cNvSpPr/>
              <p:nvPr/>
            </p:nvSpPr>
            <p:spPr>
              <a:xfrm rot="-667188" flipH="1">
                <a:off x="9463776" y="883385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8516150" y="1410524"/>
                <a:ext cx="937406" cy="436002"/>
              </a:xfrm>
              <a:custGeom>
                <a:avLst/>
                <a:gdLst/>
                <a:ahLst/>
                <a:cxnLst/>
                <a:rect l="l" t="t" r="r" b="b"/>
                <a:pathLst>
                  <a:path w="937406" h="436002" extrusionOk="0">
                    <a:moveTo>
                      <a:pt x="469085" y="0"/>
                    </a:moveTo>
                    <a:lnTo>
                      <a:pt x="473468" y="11451"/>
                    </a:lnTo>
                    <a:cubicBezTo>
                      <a:pt x="556882" y="171398"/>
                      <a:pt x="696229" y="307487"/>
                      <a:pt x="871621" y="403589"/>
                    </a:cubicBezTo>
                    <a:lnTo>
                      <a:pt x="937406" y="436002"/>
                    </a:lnTo>
                    <a:lnTo>
                      <a:pt x="0" y="436002"/>
                    </a:lnTo>
                    <a:lnTo>
                      <a:pt x="65785" y="403589"/>
                    </a:lnTo>
                    <a:cubicBezTo>
                      <a:pt x="211945" y="323504"/>
                      <a:pt x="333073" y="215650"/>
                      <a:pt x="417662" y="89361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8619467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9229586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880798" y="1608861"/>
                <a:ext cx="204995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73121" h="373888" extrusionOk="0">
                    <a:moveTo>
                      <a:pt x="158308" y="224"/>
                    </a:moveTo>
                    <a:cubicBezTo>
                      <a:pt x="79650" y="3501"/>
                      <a:pt x="-10479" y="46108"/>
                      <a:pt x="992" y="108379"/>
                    </a:cubicBezTo>
                    <a:cubicBezTo>
                      <a:pt x="12463" y="170650"/>
                      <a:pt x="148476" y="377127"/>
                      <a:pt x="227134" y="373850"/>
                    </a:cubicBezTo>
                    <a:cubicBezTo>
                      <a:pt x="305792" y="370573"/>
                      <a:pt x="479496" y="147707"/>
                      <a:pt x="472941" y="88714"/>
                    </a:cubicBezTo>
                    <a:cubicBezTo>
                      <a:pt x="466386" y="29721"/>
                      <a:pt x="236966" y="-3053"/>
                      <a:pt x="158308" y="224"/>
                    </a:cubicBezTo>
                    <a:close/>
                  </a:path>
                </a:pathLst>
              </a:custGeom>
              <a:solidFill>
                <a:srgbClr val="EF93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22" name="Google Shape;422;p10"/>
              <p:cNvCxnSpPr>
                <a:stCxn id="421" idx="2"/>
              </p:cNvCxnSpPr>
              <p:nvPr/>
            </p:nvCxnSpPr>
            <p:spPr>
              <a:xfrm>
                <a:off x="8979211" y="1770845"/>
                <a:ext cx="3900" cy="75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3" name="Google Shape;423;p10"/>
              <p:cNvSpPr/>
              <p:nvPr/>
            </p:nvSpPr>
            <p:spPr>
              <a:xfrm>
                <a:off x="9483997" y="1734878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>
                <a:off x="8105348" y="1705931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25" name="Google Shape;425;p10"/>
              <p:cNvCxnSpPr/>
              <p:nvPr/>
            </p:nvCxnSpPr>
            <p:spPr>
              <a:xfrm rot="10800000" flipH="1">
                <a:off x="9636761" y="1495233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10"/>
              <p:cNvCxnSpPr/>
              <p:nvPr/>
            </p:nvCxnSpPr>
            <p:spPr>
              <a:xfrm rot="10800000" flipH="1">
                <a:off x="9789161" y="1731766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10"/>
              <p:cNvCxnSpPr/>
              <p:nvPr/>
            </p:nvCxnSpPr>
            <p:spPr>
              <a:xfrm rot="10800000">
                <a:off x="7916890" y="1454941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10"/>
              <p:cNvCxnSpPr/>
              <p:nvPr/>
            </p:nvCxnSpPr>
            <p:spPr>
              <a:xfrm rot="10800000">
                <a:off x="7980801" y="1691474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29" name="Google Shape;429;p10"/>
          <p:cNvGrpSpPr/>
          <p:nvPr/>
        </p:nvGrpSpPr>
        <p:grpSpPr>
          <a:xfrm>
            <a:off x="4104926" y="5612381"/>
            <a:ext cx="1432216" cy="1152786"/>
            <a:chOff x="866719" y="816175"/>
            <a:chExt cx="2101936" cy="1691844"/>
          </a:xfrm>
        </p:grpSpPr>
        <p:sp>
          <p:nvSpPr>
            <p:cNvPr id="430" name="Google Shape;430;p10"/>
            <p:cNvSpPr/>
            <p:nvPr/>
          </p:nvSpPr>
          <p:spPr>
            <a:xfrm rot="-667188" flipH="1">
              <a:off x="1014839" y="980786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67188">
              <a:off x="1152855" y="123584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-667188" flipH="1">
              <a:off x="2413605" y="122897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465979" y="1756109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569296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2179415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1830627" y="1954446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7" name="Google Shape;437;p10"/>
            <p:cNvCxnSpPr>
              <a:stCxn id="436" idx="2"/>
            </p:cNvCxnSpPr>
            <p:nvPr/>
          </p:nvCxnSpPr>
          <p:spPr>
            <a:xfrm>
              <a:off x="1929040" y="2116430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8" name="Google Shape;438;p10"/>
            <p:cNvSpPr/>
            <p:nvPr/>
          </p:nvSpPr>
          <p:spPr>
            <a:xfrm>
              <a:off x="2433826" y="2080463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1055177" y="205151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0" name="Google Shape;440;p10"/>
            <p:cNvCxnSpPr/>
            <p:nvPr/>
          </p:nvCxnSpPr>
          <p:spPr>
            <a:xfrm rot="10800000" flipH="1">
              <a:off x="2586590" y="1840818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1" name="Google Shape;441;p10"/>
            <p:cNvCxnSpPr/>
            <p:nvPr/>
          </p:nvCxnSpPr>
          <p:spPr>
            <a:xfrm rot="10800000" flipH="1">
              <a:off x="2738990" y="2077351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2" name="Google Shape;442;p10"/>
            <p:cNvCxnSpPr/>
            <p:nvPr/>
          </p:nvCxnSpPr>
          <p:spPr>
            <a:xfrm rot="10800000">
              <a:off x="866719" y="180052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10"/>
            <p:cNvCxnSpPr/>
            <p:nvPr/>
          </p:nvCxnSpPr>
          <p:spPr>
            <a:xfrm rot="10800000">
              <a:off x="930630" y="203705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4" name="Google Shape;444;p10"/>
          <p:cNvSpPr txBox="1"/>
          <p:nvPr/>
        </p:nvSpPr>
        <p:spPr>
          <a:xfrm rot="5400000">
            <a:off x="-374550" y="5512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2_Juana_Template_SlidesMania_4">
  <p:cSld name="0082_Juana_Template_SlidesMania_4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2"/>
          <p:cNvSpPr/>
          <p:nvPr/>
        </p:nvSpPr>
        <p:spPr>
          <a:xfrm>
            <a:off x="108626" y="1036009"/>
            <a:ext cx="11946193" cy="56829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6" name="Google Shape;536;p12"/>
          <p:cNvGrpSpPr/>
          <p:nvPr/>
        </p:nvGrpSpPr>
        <p:grpSpPr>
          <a:xfrm>
            <a:off x="788742" y="89875"/>
            <a:ext cx="1432216" cy="1152786"/>
            <a:chOff x="866719" y="816175"/>
            <a:chExt cx="2101936" cy="1691844"/>
          </a:xfrm>
        </p:grpSpPr>
        <p:sp>
          <p:nvSpPr>
            <p:cNvPr id="537" name="Google Shape;537;p12"/>
            <p:cNvSpPr/>
            <p:nvPr/>
          </p:nvSpPr>
          <p:spPr>
            <a:xfrm rot="-667188" flipH="1">
              <a:off x="1014839" y="980786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2"/>
            <p:cNvSpPr/>
            <p:nvPr/>
          </p:nvSpPr>
          <p:spPr>
            <a:xfrm rot="667188">
              <a:off x="1152855" y="123584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 rot="-667188" flipH="1">
              <a:off x="2413605" y="122897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1465979" y="1756109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1569296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2179415" y="172100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1830627" y="1954446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4" name="Google Shape;544;p12"/>
            <p:cNvCxnSpPr>
              <a:stCxn id="543" idx="2"/>
            </p:cNvCxnSpPr>
            <p:nvPr/>
          </p:nvCxnSpPr>
          <p:spPr>
            <a:xfrm>
              <a:off x="1929040" y="2116430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5" name="Google Shape;545;p12"/>
            <p:cNvSpPr/>
            <p:nvPr/>
          </p:nvSpPr>
          <p:spPr>
            <a:xfrm>
              <a:off x="2433826" y="2080463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1055177" y="205151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F0E7B4"/>
            </a:solidFill>
            <a:ln w="12700" cap="flat" cmpd="sng">
              <a:solidFill>
                <a:srgbClr val="F0E7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7" name="Google Shape;547;p12"/>
            <p:cNvCxnSpPr/>
            <p:nvPr/>
          </p:nvCxnSpPr>
          <p:spPr>
            <a:xfrm rot="10800000" flipH="1">
              <a:off x="2586590" y="1840818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8" name="Google Shape;548;p12"/>
            <p:cNvCxnSpPr/>
            <p:nvPr/>
          </p:nvCxnSpPr>
          <p:spPr>
            <a:xfrm rot="10800000" flipH="1">
              <a:off x="2738990" y="2077351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9" name="Google Shape;549;p12"/>
            <p:cNvCxnSpPr/>
            <p:nvPr/>
          </p:nvCxnSpPr>
          <p:spPr>
            <a:xfrm rot="10800000">
              <a:off x="866719" y="180052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0" name="Google Shape;550;p12"/>
            <p:cNvCxnSpPr/>
            <p:nvPr/>
          </p:nvCxnSpPr>
          <p:spPr>
            <a:xfrm rot="10800000">
              <a:off x="930630" y="203705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1" name="Google Shape;551;p12"/>
          <p:cNvGrpSpPr/>
          <p:nvPr/>
        </p:nvGrpSpPr>
        <p:grpSpPr>
          <a:xfrm>
            <a:off x="7050676" y="90049"/>
            <a:ext cx="1432216" cy="1152786"/>
            <a:chOff x="-42087" y="1544333"/>
            <a:chExt cx="2101936" cy="1691844"/>
          </a:xfrm>
        </p:grpSpPr>
        <p:sp>
          <p:nvSpPr>
            <p:cNvPr id="552" name="Google Shape;552;p12"/>
            <p:cNvSpPr/>
            <p:nvPr/>
          </p:nvSpPr>
          <p:spPr>
            <a:xfrm rot="-667188" flipH="1">
              <a:off x="106033" y="1708944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2"/>
            <p:cNvSpPr/>
            <p:nvPr/>
          </p:nvSpPr>
          <p:spPr>
            <a:xfrm rot="667188">
              <a:off x="244049" y="1964003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2"/>
            <p:cNvSpPr/>
            <p:nvPr/>
          </p:nvSpPr>
          <p:spPr>
            <a:xfrm rot="-667188" flipH="1">
              <a:off x="1504799" y="1957128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557173" y="2484267"/>
              <a:ext cx="937406" cy="436002"/>
            </a:xfrm>
            <a:custGeom>
              <a:avLst/>
              <a:gdLst/>
              <a:ahLst/>
              <a:cxnLst/>
              <a:rect l="l" t="t" r="r" b="b"/>
              <a:pathLst>
                <a:path w="937406" h="436002" extrusionOk="0">
                  <a:moveTo>
                    <a:pt x="469085" y="0"/>
                  </a:moveTo>
                  <a:lnTo>
                    <a:pt x="473468" y="11451"/>
                  </a:lnTo>
                  <a:cubicBezTo>
                    <a:pt x="556882" y="171398"/>
                    <a:pt x="696229" y="307487"/>
                    <a:pt x="871621" y="403589"/>
                  </a:cubicBezTo>
                  <a:lnTo>
                    <a:pt x="937406" y="436002"/>
                  </a:lnTo>
                  <a:lnTo>
                    <a:pt x="0" y="436002"/>
                  </a:lnTo>
                  <a:lnTo>
                    <a:pt x="65785" y="403589"/>
                  </a:lnTo>
                  <a:cubicBezTo>
                    <a:pt x="211945" y="323504"/>
                    <a:pt x="333073" y="215650"/>
                    <a:pt x="417662" y="89361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660490" y="2449163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1270609" y="2449163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921821" y="2682604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9" name="Google Shape;559;p12"/>
            <p:cNvCxnSpPr>
              <a:stCxn id="558" idx="2"/>
            </p:cNvCxnSpPr>
            <p:nvPr/>
          </p:nvCxnSpPr>
          <p:spPr>
            <a:xfrm>
              <a:off x="1020234" y="2844588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60" name="Google Shape;560;p12"/>
            <p:cNvSpPr/>
            <p:nvPr/>
          </p:nvSpPr>
          <p:spPr>
            <a:xfrm>
              <a:off x="1525020" y="2808621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146371" y="2779674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2" name="Google Shape;562;p12"/>
            <p:cNvCxnSpPr/>
            <p:nvPr/>
          </p:nvCxnSpPr>
          <p:spPr>
            <a:xfrm rot="10800000" flipH="1">
              <a:off x="1677784" y="256897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3" name="Google Shape;563;p12"/>
            <p:cNvCxnSpPr/>
            <p:nvPr/>
          </p:nvCxnSpPr>
          <p:spPr>
            <a:xfrm rot="10800000" flipH="1">
              <a:off x="1830184" y="280550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p12"/>
            <p:cNvCxnSpPr/>
            <p:nvPr/>
          </p:nvCxnSpPr>
          <p:spPr>
            <a:xfrm rot="10800000">
              <a:off x="-42087" y="2528684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5" name="Google Shape;565;p12"/>
            <p:cNvCxnSpPr/>
            <p:nvPr/>
          </p:nvCxnSpPr>
          <p:spPr>
            <a:xfrm rot="10800000">
              <a:off x="21824" y="2765217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66" name="Google Shape;566;p12"/>
            <p:cNvSpPr/>
            <p:nvPr/>
          </p:nvSpPr>
          <p:spPr>
            <a:xfrm>
              <a:off x="795019" y="1944020"/>
              <a:ext cx="475590" cy="435796"/>
            </a:xfrm>
            <a:custGeom>
              <a:avLst/>
              <a:gdLst/>
              <a:ahLst/>
              <a:cxnLst/>
              <a:rect l="l" t="t" r="r" b="b"/>
              <a:pathLst>
                <a:path w="650738" h="435796" extrusionOk="0">
                  <a:moveTo>
                    <a:pt x="166509" y="15433"/>
                  </a:moveTo>
                  <a:lnTo>
                    <a:pt x="160984" y="77658"/>
                  </a:lnTo>
                  <a:cubicBezTo>
                    <a:pt x="143759" y="233520"/>
                    <a:pt x="114590" y="335995"/>
                    <a:pt x="81505" y="335995"/>
                  </a:cubicBezTo>
                  <a:cubicBezTo>
                    <a:pt x="48421" y="335995"/>
                    <a:pt x="19251" y="233520"/>
                    <a:pt x="2027" y="77658"/>
                  </a:cubicBezTo>
                  <a:lnTo>
                    <a:pt x="0" y="54829"/>
                  </a:lnTo>
                  <a:lnTo>
                    <a:pt x="102604" y="25953"/>
                  </a:lnTo>
                  <a:close/>
                  <a:moveTo>
                    <a:pt x="482769" y="8813"/>
                  </a:moveTo>
                  <a:lnTo>
                    <a:pt x="485994" y="9016"/>
                  </a:lnTo>
                  <a:cubicBezTo>
                    <a:pt x="532428" y="14941"/>
                    <a:pt x="577489" y="23698"/>
                    <a:pt x="620813" y="35029"/>
                  </a:cubicBezTo>
                  <a:lnTo>
                    <a:pt x="650738" y="45001"/>
                  </a:lnTo>
                  <a:lnTo>
                    <a:pt x="647839" y="77658"/>
                  </a:lnTo>
                  <a:cubicBezTo>
                    <a:pt x="630614" y="233520"/>
                    <a:pt x="601445" y="335995"/>
                    <a:pt x="568360" y="335995"/>
                  </a:cubicBezTo>
                  <a:cubicBezTo>
                    <a:pt x="535276" y="335995"/>
                    <a:pt x="506106" y="233520"/>
                    <a:pt x="488882" y="77658"/>
                  </a:cubicBezTo>
                  <a:close/>
                  <a:moveTo>
                    <a:pt x="342932" y="0"/>
                  </a:moveTo>
                  <a:lnTo>
                    <a:pt x="416896" y="4662"/>
                  </a:lnTo>
                  <a:lnTo>
                    <a:pt x="413176" y="77928"/>
                  </a:lnTo>
                  <a:cubicBezTo>
                    <a:pt x="398625" y="288232"/>
                    <a:pt x="364561" y="435796"/>
                    <a:pt x="324860" y="435796"/>
                  </a:cubicBezTo>
                  <a:cubicBezTo>
                    <a:pt x="285159" y="435796"/>
                    <a:pt x="251095" y="288232"/>
                    <a:pt x="236545" y="77928"/>
                  </a:cubicBezTo>
                  <a:lnTo>
                    <a:pt x="232890" y="5947"/>
                  </a:lnTo>
                  <a:close/>
                </a:path>
              </a:pathLst>
            </a:cu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12"/>
          <p:cNvGrpSpPr/>
          <p:nvPr/>
        </p:nvGrpSpPr>
        <p:grpSpPr>
          <a:xfrm>
            <a:off x="3981860" y="104414"/>
            <a:ext cx="1432216" cy="1152786"/>
            <a:chOff x="5727376" y="500255"/>
            <a:chExt cx="2101936" cy="1691844"/>
          </a:xfrm>
        </p:grpSpPr>
        <p:sp>
          <p:nvSpPr>
            <p:cNvPr id="568" name="Google Shape;568;p12"/>
            <p:cNvSpPr/>
            <p:nvPr/>
          </p:nvSpPr>
          <p:spPr>
            <a:xfrm rot="-667188" flipH="1">
              <a:off x="5875496" y="664866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7040072" y="140508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6691284" y="1638526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1" name="Google Shape;571;p12"/>
            <p:cNvCxnSpPr>
              <a:stCxn id="570" idx="2"/>
            </p:cNvCxnSpPr>
            <p:nvPr/>
          </p:nvCxnSpPr>
          <p:spPr>
            <a:xfrm>
              <a:off x="6789697" y="1800510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2" name="Google Shape;572;p12"/>
            <p:cNvSpPr/>
            <p:nvPr/>
          </p:nvSpPr>
          <p:spPr>
            <a:xfrm>
              <a:off x="7294483" y="1764543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2"/>
            <p:cNvSpPr/>
            <p:nvPr/>
          </p:nvSpPr>
          <p:spPr>
            <a:xfrm>
              <a:off x="5915834" y="173559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4" name="Google Shape;574;p12"/>
            <p:cNvCxnSpPr/>
            <p:nvPr/>
          </p:nvCxnSpPr>
          <p:spPr>
            <a:xfrm rot="10800000" flipH="1">
              <a:off x="7447247" y="1524898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5" name="Google Shape;575;p12"/>
            <p:cNvCxnSpPr/>
            <p:nvPr/>
          </p:nvCxnSpPr>
          <p:spPr>
            <a:xfrm rot="10800000" flipH="1">
              <a:off x="7599647" y="1761431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6" name="Google Shape;576;p12"/>
            <p:cNvSpPr/>
            <p:nvPr/>
          </p:nvSpPr>
          <p:spPr>
            <a:xfrm rot="-667188" flipH="1">
              <a:off x="7111810" y="804474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2"/>
            <p:cNvSpPr/>
            <p:nvPr/>
          </p:nvSpPr>
          <p:spPr>
            <a:xfrm>
              <a:off x="5954241" y="923903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2"/>
            <p:cNvSpPr/>
            <p:nvPr/>
          </p:nvSpPr>
          <p:spPr>
            <a:xfrm rot="-667188" flipH="1">
              <a:off x="7264807" y="876389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8E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2"/>
            <p:cNvSpPr/>
            <p:nvPr/>
          </p:nvSpPr>
          <p:spPr>
            <a:xfrm rot="667188">
              <a:off x="5947376" y="832627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F3AE48"/>
            </a:solidFill>
            <a:ln w="12700" cap="flat" cmpd="sng">
              <a:solidFill>
                <a:srgbClr val="F3AE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2"/>
            <p:cNvSpPr/>
            <p:nvPr/>
          </p:nvSpPr>
          <p:spPr>
            <a:xfrm rot="667188">
              <a:off x="6029076" y="921080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1" name="Google Shape;581;p12"/>
            <p:cNvCxnSpPr/>
            <p:nvPr/>
          </p:nvCxnSpPr>
          <p:spPr>
            <a:xfrm rot="10800000">
              <a:off x="5727376" y="1484606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2" name="Google Shape;582;p12"/>
            <p:cNvCxnSpPr/>
            <p:nvPr/>
          </p:nvCxnSpPr>
          <p:spPr>
            <a:xfrm rot="10800000">
              <a:off x="5791287" y="1721139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83" name="Google Shape;583;p12"/>
            <p:cNvSpPr/>
            <p:nvPr/>
          </p:nvSpPr>
          <p:spPr>
            <a:xfrm>
              <a:off x="6429953" y="1405085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2"/>
            <p:cNvSpPr/>
            <p:nvPr/>
          </p:nvSpPr>
          <p:spPr>
            <a:xfrm rot="-1655801">
              <a:off x="7112659" y="842353"/>
              <a:ext cx="424597" cy="827991"/>
            </a:xfrm>
            <a:custGeom>
              <a:avLst/>
              <a:gdLst/>
              <a:ahLst/>
              <a:cxnLst/>
              <a:rect l="l" t="t" r="r" b="b"/>
              <a:pathLst>
                <a:path w="429921" h="793698" extrusionOk="0">
                  <a:moveTo>
                    <a:pt x="123280" y="0"/>
                  </a:moveTo>
                  <a:lnTo>
                    <a:pt x="162641" y="31329"/>
                  </a:lnTo>
                  <a:cubicBezTo>
                    <a:pt x="361517" y="211996"/>
                    <a:pt x="462066" y="445804"/>
                    <a:pt x="420762" y="646831"/>
                  </a:cubicBezTo>
                  <a:lnTo>
                    <a:pt x="404101" y="693715"/>
                  </a:lnTo>
                  <a:lnTo>
                    <a:pt x="404145" y="696523"/>
                  </a:lnTo>
                  <a:lnTo>
                    <a:pt x="386395" y="793698"/>
                  </a:lnTo>
                  <a:lnTo>
                    <a:pt x="356320" y="782038"/>
                  </a:lnTo>
                  <a:cubicBezTo>
                    <a:pt x="141342" y="678298"/>
                    <a:pt x="0" y="502616"/>
                    <a:pt x="0" y="303354"/>
                  </a:cubicBezTo>
                  <a:cubicBezTo>
                    <a:pt x="0" y="223649"/>
                    <a:pt x="22615" y="147717"/>
                    <a:pt x="63511" y="78654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12"/>
          <p:cNvGrpSpPr/>
          <p:nvPr/>
        </p:nvGrpSpPr>
        <p:grpSpPr>
          <a:xfrm>
            <a:off x="10153104" y="98084"/>
            <a:ext cx="1432216" cy="1152786"/>
            <a:chOff x="6607932" y="2192100"/>
            <a:chExt cx="2101936" cy="1691844"/>
          </a:xfrm>
        </p:grpSpPr>
        <p:sp>
          <p:nvSpPr>
            <p:cNvPr id="586" name="Google Shape;586;p12"/>
            <p:cNvSpPr/>
            <p:nvPr/>
          </p:nvSpPr>
          <p:spPr>
            <a:xfrm rot="-667188" flipH="1">
              <a:off x="6756052" y="2356711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2"/>
            <p:cNvSpPr/>
            <p:nvPr/>
          </p:nvSpPr>
          <p:spPr>
            <a:xfrm>
              <a:off x="7920628" y="3096930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2"/>
            <p:cNvSpPr/>
            <p:nvPr/>
          </p:nvSpPr>
          <p:spPr>
            <a:xfrm>
              <a:off x="7571840" y="3330371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9" name="Google Shape;589;p12"/>
            <p:cNvCxnSpPr>
              <a:stCxn id="588" idx="2"/>
            </p:cNvCxnSpPr>
            <p:nvPr/>
          </p:nvCxnSpPr>
          <p:spPr>
            <a:xfrm>
              <a:off x="7670253" y="3492355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90" name="Google Shape;590;p12"/>
            <p:cNvSpPr/>
            <p:nvPr/>
          </p:nvSpPr>
          <p:spPr>
            <a:xfrm>
              <a:off x="8175039" y="3456388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2"/>
            <p:cNvSpPr/>
            <p:nvPr/>
          </p:nvSpPr>
          <p:spPr>
            <a:xfrm>
              <a:off x="6796390" y="3427441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 cmpd="sng">
              <a:solidFill>
                <a:srgbClr val="E5E5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2" name="Google Shape;592;p12"/>
            <p:cNvCxnSpPr/>
            <p:nvPr/>
          </p:nvCxnSpPr>
          <p:spPr>
            <a:xfrm rot="10800000" flipH="1">
              <a:off x="8327803" y="3216743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3" name="Google Shape;593;p12"/>
            <p:cNvCxnSpPr/>
            <p:nvPr/>
          </p:nvCxnSpPr>
          <p:spPr>
            <a:xfrm rot="10800000" flipH="1">
              <a:off x="8480203" y="3453276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94" name="Google Shape;594;p12"/>
            <p:cNvSpPr/>
            <p:nvPr/>
          </p:nvSpPr>
          <p:spPr>
            <a:xfrm>
              <a:off x="6834797" y="2615748"/>
              <a:ext cx="794856" cy="811685"/>
            </a:xfrm>
            <a:custGeom>
              <a:avLst/>
              <a:gdLst/>
              <a:ahLst/>
              <a:cxnLst/>
              <a:rect l="l" t="t" r="r" b="b"/>
              <a:pathLst>
                <a:path w="886878" h="804465" extrusionOk="0">
                  <a:moveTo>
                    <a:pt x="784932" y="0"/>
                  </a:moveTo>
                  <a:lnTo>
                    <a:pt x="791088" y="9187"/>
                  </a:lnTo>
                  <a:cubicBezTo>
                    <a:pt x="907762" y="217429"/>
                    <a:pt x="922858" y="442404"/>
                    <a:pt x="808627" y="605672"/>
                  </a:cubicBezTo>
                  <a:cubicBezTo>
                    <a:pt x="671549" y="801593"/>
                    <a:pt x="387170" y="853013"/>
                    <a:pt x="99259" y="758529"/>
                  </a:cubicBezTo>
                  <a:lnTo>
                    <a:pt x="0" y="717461"/>
                  </a:lnTo>
                  <a:lnTo>
                    <a:pt x="5421" y="645807"/>
                  </a:lnTo>
                  <a:cubicBezTo>
                    <a:pt x="18708" y="558850"/>
                    <a:pt x="51182" y="478207"/>
                    <a:pt x="98387" y="408334"/>
                  </a:cubicBezTo>
                  <a:lnTo>
                    <a:pt x="122105" y="379588"/>
                  </a:lnTo>
                  <a:lnTo>
                    <a:pt x="136096" y="347393"/>
                  </a:lnTo>
                  <a:cubicBezTo>
                    <a:pt x="243449" y="166100"/>
                    <a:pt x="476772" y="32132"/>
                    <a:pt x="757689" y="1473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2"/>
            <p:cNvSpPr/>
            <p:nvPr/>
          </p:nvSpPr>
          <p:spPr>
            <a:xfrm rot="-667188" flipH="1">
              <a:off x="8145363" y="2578066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7E5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 rot="667188">
              <a:off x="6827932" y="2524472"/>
              <a:ext cx="591708" cy="633600"/>
            </a:xfrm>
            <a:custGeom>
              <a:avLst/>
              <a:gdLst/>
              <a:ahLst/>
              <a:cxnLst/>
              <a:rect l="l" t="t" r="r" b="b"/>
              <a:pathLst>
                <a:path w="591708" h="633600" extrusionOk="0">
                  <a:moveTo>
                    <a:pt x="198055" y="22878"/>
                  </a:moveTo>
                  <a:lnTo>
                    <a:pt x="533313" y="80349"/>
                  </a:lnTo>
                  <a:lnTo>
                    <a:pt x="591708" y="68584"/>
                  </a:lnTo>
                  <a:cubicBezTo>
                    <a:pt x="430092" y="162315"/>
                    <a:pt x="312105" y="292871"/>
                    <a:pt x="261838" y="434723"/>
                  </a:cubicBezTo>
                  <a:lnTo>
                    <a:pt x="254319" y="469012"/>
                  </a:lnTo>
                  <a:lnTo>
                    <a:pt x="236590" y="501793"/>
                  </a:lnTo>
                  <a:cubicBezTo>
                    <a:pt x="216143" y="540333"/>
                    <a:pt x="137358" y="675895"/>
                    <a:pt x="106542" y="620469"/>
                  </a:cubicBezTo>
                  <a:cubicBezTo>
                    <a:pt x="61228" y="428306"/>
                    <a:pt x="2505" y="455280"/>
                    <a:pt x="2505" y="254211"/>
                  </a:cubicBezTo>
                  <a:cubicBezTo>
                    <a:pt x="-5986" y="163924"/>
                    <a:pt x="7887" y="32416"/>
                    <a:pt x="32280" y="8023"/>
                  </a:cubicBezTo>
                  <a:cubicBezTo>
                    <a:pt x="56673" y="-16370"/>
                    <a:pt x="118435" y="22611"/>
                    <a:pt x="198055" y="22878"/>
                  </a:cubicBezTo>
                  <a:close/>
                </a:path>
              </a:pathLst>
            </a:custGeom>
            <a:solidFill>
              <a:srgbClr val="7E7F7A"/>
            </a:solidFill>
            <a:ln w="12700" cap="flat" cmpd="sng">
              <a:solidFill>
                <a:srgbClr val="7E7F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2"/>
            <p:cNvSpPr/>
            <p:nvPr/>
          </p:nvSpPr>
          <p:spPr>
            <a:xfrm rot="667188">
              <a:off x="6909632" y="2612925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F0E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8" name="Google Shape;598;p12"/>
            <p:cNvCxnSpPr/>
            <p:nvPr/>
          </p:nvCxnSpPr>
          <p:spPr>
            <a:xfrm rot="10800000">
              <a:off x="6607932" y="3176451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9" name="Google Shape;599;p12"/>
            <p:cNvCxnSpPr/>
            <p:nvPr/>
          </p:nvCxnSpPr>
          <p:spPr>
            <a:xfrm rot="10800000">
              <a:off x="6671843" y="3412984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00" name="Google Shape;600;p12"/>
            <p:cNvSpPr/>
            <p:nvPr/>
          </p:nvSpPr>
          <p:spPr>
            <a:xfrm>
              <a:off x="7310509" y="3096930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12"/>
          <p:cNvGrpSpPr/>
          <p:nvPr/>
        </p:nvGrpSpPr>
        <p:grpSpPr>
          <a:xfrm>
            <a:off x="2385734" y="86693"/>
            <a:ext cx="1432216" cy="1152786"/>
            <a:chOff x="7916890" y="470590"/>
            <a:chExt cx="2101936" cy="1691844"/>
          </a:xfrm>
        </p:grpSpPr>
        <p:sp>
          <p:nvSpPr>
            <p:cNvPr id="602" name="Google Shape;602;p12"/>
            <p:cNvSpPr/>
            <p:nvPr/>
          </p:nvSpPr>
          <p:spPr>
            <a:xfrm rot="-667188" flipH="1">
              <a:off x="8065010" y="635201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9A9B93"/>
            </a:solidFill>
            <a:ln w="12700" cap="flat" cmpd="sng">
              <a:solidFill>
                <a:srgbClr val="9A9B9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12"/>
            <p:cNvGrpSpPr/>
            <p:nvPr/>
          </p:nvGrpSpPr>
          <p:grpSpPr>
            <a:xfrm>
              <a:off x="7916890" y="853740"/>
              <a:ext cx="2101936" cy="1155147"/>
              <a:chOff x="7916890" y="853740"/>
              <a:chExt cx="2101936" cy="1155147"/>
            </a:xfrm>
          </p:grpSpPr>
          <p:sp>
            <p:nvSpPr>
              <p:cNvPr id="604" name="Google Shape;604;p12"/>
              <p:cNvSpPr/>
              <p:nvPr/>
            </p:nvSpPr>
            <p:spPr>
              <a:xfrm rot="667188">
                <a:off x="8203026" y="890260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2"/>
              <p:cNvSpPr/>
              <p:nvPr/>
            </p:nvSpPr>
            <p:spPr>
              <a:xfrm rot="-667188" flipH="1">
                <a:off x="9463776" y="883385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EF9384"/>
              </a:solidFill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2"/>
              <p:cNvSpPr/>
              <p:nvPr/>
            </p:nvSpPr>
            <p:spPr>
              <a:xfrm>
                <a:off x="8516150" y="1410524"/>
                <a:ext cx="937406" cy="436002"/>
              </a:xfrm>
              <a:custGeom>
                <a:avLst/>
                <a:gdLst/>
                <a:ahLst/>
                <a:cxnLst/>
                <a:rect l="l" t="t" r="r" b="b"/>
                <a:pathLst>
                  <a:path w="937406" h="436002" extrusionOk="0">
                    <a:moveTo>
                      <a:pt x="469085" y="0"/>
                    </a:moveTo>
                    <a:lnTo>
                      <a:pt x="473468" y="11451"/>
                    </a:lnTo>
                    <a:cubicBezTo>
                      <a:pt x="556882" y="171398"/>
                      <a:pt x="696229" y="307487"/>
                      <a:pt x="871621" y="403589"/>
                    </a:cubicBezTo>
                    <a:lnTo>
                      <a:pt x="937406" y="436002"/>
                    </a:lnTo>
                    <a:lnTo>
                      <a:pt x="0" y="436002"/>
                    </a:lnTo>
                    <a:lnTo>
                      <a:pt x="65785" y="403589"/>
                    </a:lnTo>
                    <a:cubicBezTo>
                      <a:pt x="211945" y="323504"/>
                      <a:pt x="333073" y="215650"/>
                      <a:pt x="417662" y="89361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2"/>
              <p:cNvSpPr/>
              <p:nvPr/>
            </p:nvSpPr>
            <p:spPr>
              <a:xfrm>
                <a:off x="8619467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2"/>
              <p:cNvSpPr/>
              <p:nvPr/>
            </p:nvSpPr>
            <p:spPr>
              <a:xfrm>
                <a:off x="9229586" y="1375420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2"/>
              <p:cNvSpPr/>
              <p:nvPr/>
            </p:nvSpPr>
            <p:spPr>
              <a:xfrm>
                <a:off x="8880798" y="1608861"/>
                <a:ext cx="204995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73121" h="373888" extrusionOk="0">
                    <a:moveTo>
                      <a:pt x="158308" y="224"/>
                    </a:moveTo>
                    <a:cubicBezTo>
                      <a:pt x="79650" y="3501"/>
                      <a:pt x="-10479" y="46108"/>
                      <a:pt x="992" y="108379"/>
                    </a:cubicBezTo>
                    <a:cubicBezTo>
                      <a:pt x="12463" y="170650"/>
                      <a:pt x="148476" y="377127"/>
                      <a:pt x="227134" y="373850"/>
                    </a:cubicBezTo>
                    <a:cubicBezTo>
                      <a:pt x="305792" y="370573"/>
                      <a:pt x="479496" y="147707"/>
                      <a:pt x="472941" y="88714"/>
                    </a:cubicBezTo>
                    <a:cubicBezTo>
                      <a:pt x="466386" y="29721"/>
                      <a:pt x="236966" y="-3053"/>
                      <a:pt x="158308" y="224"/>
                    </a:cubicBezTo>
                    <a:close/>
                  </a:path>
                </a:pathLst>
              </a:custGeom>
              <a:solidFill>
                <a:srgbClr val="EF93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10" name="Google Shape;610;p12"/>
              <p:cNvCxnSpPr>
                <a:stCxn id="609" idx="2"/>
              </p:cNvCxnSpPr>
              <p:nvPr/>
            </p:nvCxnSpPr>
            <p:spPr>
              <a:xfrm>
                <a:off x="8979211" y="1770845"/>
                <a:ext cx="3900" cy="75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11" name="Google Shape;611;p12"/>
              <p:cNvSpPr/>
              <p:nvPr/>
            </p:nvSpPr>
            <p:spPr>
              <a:xfrm>
                <a:off x="9483997" y="1734878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2"/>
              <p:cNvSpPr/>
              <p:nvPr/>
            </p:nvSpPr>
            <p:spPr>
              <a:xfrm>
                <a:off x="8105348" y="1705931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13" name="Google Shape;613;p12"/>
              <p:cNvCxnSpPr/>
              <p:nvPr/>
            </p:nvCxnSpPr>
            <p:spPr>
              <a:xfrm rot="10800000" flipH="1">
                <a:off x="9636761" y="1495233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12"/>
              <p:cNvCxnSpPr/>
              <p:nvPr/>
            </p:nvCxnSpPr>
            <p:spPr>
              <a:xfrm rot="10800000" flipH="1">
                <a:off x="9789161" y="1731766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5" name="Google Shape;615;p12"/>
              <p:cNvCxnSpPr/>
              <p:nvPr/>
            </p:nvCxnSpPr>
            <p:spPr>
              <a:xfrm rot="10800000">
                <a:off x="7916890" y="1454941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" name="Google Shape;616;p12"/>
              <p:cNvCxnSpPr/>
              <p:nvPr/>
            </p:nvCxnSpPr>
            <p:spPr>
              <a:xfrm rot="10800000">
                <a:off x="7980801" y="1691474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617" name="Google Shape;617;p12"/>
          <p:cNvGrpSpPr/>
          <p:nvPr/>
        </p:nvGrpSpPr>
        <p:grpSpPr>
          <a:xfrm>
            <a:off x="5477358" y="98798"/>
            <a:ext cx="1432216" cy="1152786"/>
            <a:chOff x="8688873" y="2263928"/>
            <a:chExt cx="2101935" cy="1691844"/>
          </a:xfrm>
        </p:grpSpPr>
        <p:sp>
          <p:nvSpPr>
            <p:cNvPr id="618" name="Google Shape;618;p12"/>
            <p:cNvSpPr/>
            <p:nvPr/>
          </p:nvSpPr>
          <p:spPr>
            <a:xfrm rot="-667188" flipH="1">
              <a:off x="8836993" y="2428539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2E2D2E"/>
            </a:solidFill>
            <a:ln w="12700" cap="flat" cmpd="sng">
              <a:solidFill>
                <a:srgbClr val="2E2D2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2"/>
            <p:cNvSpPr/>
            <p:nvPr/>
          </p:nvSpPr>
          <p:spPr>
            <a:xfrm rot="667188">
              <a:off x="8975009" y="2683598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2"/>
            <p:cNvSpPr/>
            <p:nvPr/>
          </p:nvSpPr>
          <p:spPr>
            <a:xfrm rot="-667188" flipH="1">
              <a:off x="10235759" y="2676723"/>
              <a:ext cx="345971" cy="396000"/>
            </a:xfrm>
            <a:custGeom>
              <a:avLst/>
              <a:gdLst/>
              <a:ahLst/>
              <a:cxnLst/>
              <a:rect l="l" t="t" r="r" b="b"/>
              <a:pathLst>
                <a:path w="398667" h="456316" extrusionOk="0">
                  <a:moveTo>
                    <a:pt x="57277" y="16"/>
                  </a:moveTo>
                  <a:cubicBezTo>
                    <a:pt x="88670" y="701"/>
                    <a:pt x="138340" y="22678"/>
                    <a:pt x="198055" y="22878"/>
                  </a:cubicBezTo>
                  <a:lnTo>
                    <a:pt x="398667" y="57268"/>
                  </a:lnTo>
                  <a:lnTo>
                    <a:pt x="335090" y="91593"/>
                  </a:lnTo>
                  <a:cubicBezTo>
                    <a:pt x="209433" y="176498"/>
                    <a:pt x="121220" y="307872"/>
                    <a:pt x="90190" y="456316"/>
                  </a:cubicBezTo>
                  <a:lnTo>
                    <a:pt x="2505" y="254211"/>
                  </a:lnTo>
                  <a:cubicBezTo>
                    <a:pt x="-5986" y="163924"/>
                    <a:pt x="7887" y="32416"/>
                    <a:pt x="32280" y="8023"/>
                  </a:cubicBezTo>
                  <a:cubicBezTo>
                    <a:pt x="38378" y="1925"/>
                    <a:pt x="46812" y="-213"/>
                    <a:pt x="57277" y="16"/>
                  </a:cubicBezTo>
                  <a:close/>
                </a:path>
              </a:pathLst>
            </a:custGeom>
            <a:solidFill>
              <a:srgbClr val="EF9384"/>
            </a:solidFill>
            <a:ln w="12700" cap="flat" cmpd="sng">
              <a:solidFill>
                <a:srgbClr val="EF93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9391450" y="3168758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10001569" y="3168758"/>
              <a:ext cx="144000" cy="1800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9652781" y="3402199"/>
              <a:ext cx="204995" cy="162000"/>
            </a:xfrm>
            <a:custGeom>
              <a:avLst/>
              <a:gdLst/>
              <a:ahLst/>
              <a:cxnLst/>
              <a:rect l="l" t="t" r="r" b="b"/>
              <a:pathLst>
                <a:path w="473121" h="373888" extrusionOk="0">
                  <a:moveTo>
                    <a:pt x="158308" y="224"/>
                  </a:moveTo>
                  <a:cubicBezTo>
                    <a:pt x="79650" y="3501"/>
                    <a:pt x="-10479" y="46108"/>
                    <a:pt x="992" y="108379"/>
                  </a:cubicBezTo>
                  <a:cubicBezTo>
                    <a:pt x="12463" y="170650"/>
                    <a:pt x="148476" y="377127"/>
                    <a:pt x="227134" y="373850"/>
                  </a:cubicBezTo>
                  <a:cubicBezTo>
                    <a:pt x="305792" y="370573"/>
                    <a:pt x="479496" y="147707"/>
                    <a:pt x="472941" y="88714"/>
                  </a:cubicBezTo>
                  <a:cubicBezTo>
                    <a:pt x="466386" y="29721"/>
                    <a:pt x="236966" y="-3053"/>
                    <a:pt x="158308" y="224"/>
                  </a:cubicBezTo>
                  <a:close/>
                </a:path>
              </a:pathLst>
            </a:custGeom>
            <a:solidFill>
              <a:srgbClr val="EF93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4" name="Google Shape;624;p12"/>
            <p:cNvCxnSpPr>
              <a:stCxn id="623" idx="2"/>
            </p:cNvCxnSpPr>
            <p:nvPr/>
          </p:nvCxnSpPr>
          <p:spPr>
            <a:xfrm>
              <a:off x="9751194" y="3564183"/>
              <a:ext cx="3900" cy="7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5" name="Google Shape;625;p12"/>
            <p:cNvSpPr/>
            <p:nvPr/>
          </p:nvSpPr>
          <p:spPr>
            <a:xfrm>
              <a:off x="10255980" y="3528216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2"/>
            <p:cNvSpPr/>
            <p:nvPr/>
          </p:nvSpPr>
          <p:spPr>
            <a:xfrm>
              <a:off x="8877331" y="3499269"/>
              <a:ext cx="432620" cy="274009"/>
            </a:xfrm>
            <a:custGeom>
              <a:avLst/>
              <a:gdLst/>
              <a:ahLst/>
              <a:cxnLst/>
              <a:rect l="l" t="t" r="r" b="b"/>
              <a:pathLst>
                <a:path w="702624" h="559793" extrusionOk="0">
                  <a:moveTo>
                    <a:pt x="355264" y="0"/>
                  </a:moveTo>
                  <a:cubicBezTo>
                    <a:pt x="547106" y="0"/>
                    <a:pt x="702624" y="137001"/>
                    <a:pt x="702624" y="306000"/>
                  </a:cubicBezTo>
                  <a:lnTo>
                    <a:pt x="697321" y="329139"/>
                  </a:lnTo>
                  <a:lnTo>
                    <a:pt x="688739" y="329139"/>
                  </a:lnTo>
                  <a:lnTo>
                    <a:pt x="693616" y="339159"/>
                  </a:lnTo>
                  <a:cubicBezTo>
                    <a:pt x="699417" y="358160"/>
                    <a:pt x="702624" y="379050"/>
                    <a:pt x="702624" y="400978"/>
                  </a:cubicBezTo>
                  <a:cubicBezTo>
                    <a:pt x="702624" y="488689"/>
                    <a:pt x="651301" y="559793"/>
                    <a:pt x="587992" y="559793"/>
                  </a:cubicBezTo>
                  <a:cubicBezTo>
                    <a:pt x="540510" y="559793"/>
                    <a:pt x="499771" y="519797"/>
                    <a:pt x="482369" y="462796"/>
                  </a:cubicBezTo>
                  <a:lnTo>
                    <a:pt x="475906" y="418450"/>
                  </a:lnTo>
                  <a:lnTo>
                    <a:pt x="469139" y="418450"/>
                  </a:lnTo>
                  <a:lnTo>
                    <a:pt x="464354" y="451288"/>
                  </a:lnTo>
                  <a:cubicBezTo>
                    <a:pt x="446952" y="508289"/>
                    <a:pt x="406212" y="548285"/>
                    <a:pt x="358730" y="548285"/>
                  </a:cubicBezTo>
                  <a:cubicBezTo>
                    <a:pt x="311249" y="548285"/>
                    <a:pt x="270509" y="508289"/>
                    <a:pt x="253107" y="451288"/>
                  </a:cubicBezTo>
                  <a:lnTo>
                    <a:pt x="248321" y="418450"/>
                  </a:lnTo>
                  <a:lnTo>
                    <a:pt x="225077" y="418450"/>
                  </a:lnTo>
                  <a:lnTo>
                    <a:pt x="220257" y="451528"/>
                  </a:lnTo>
                  <a:cubicBezTo>
                    <a:pt x="202855" y="508529"/>
                    <a:pt x="162115" y="548525"/>
                    <a:pt x="114632" y="548525"/>
                  </a:cubicBezTo>
                  <a:cubicBezTo>
                    <a:pt x="51323" y="548525"/>
                    <a:pt x="0" y="477421"/>
                    <a:pt x="0" y="389709"/>
                  </a:cubicBezTo>
                  <a:cubicBezTo>
                    <a:pt x="0" y="367781"/>
                    <a:pt x="3208" y="346891"/>
                    <a:pt x="9009" y="327891"/>
                  </a:cubicBezTo>
                  <a:lnTo>
                    <a:pt x="11669" y="322425"/>
                  </a:lnTo>
                  <a:lnTo>
                    <a:pt x="7904" y="306000"/>
                  </a:lnTo>
                  <a:cubicBezTo>
                    <a:pt x="7904" y="137001"/>
                    <a:pt x="163422" y="0"/>
                    <a:pt x="355264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7" name="Google Shape;627;p12"/>
            <p:cNvCxnSpPr/>
            <p:nvPr/>
          </p:nvCxnSpPr>
          <p:spPr>
            <a:xfrm rot="10800000" flipH="1">
              <a:off x="10408744" y="3288571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8" name="Google Shape;628;p12"/>
            <p:cNvCxnSpPr/>
            <p:nvPr/>
          </p:nvCxnSpPr>
          <p:spPr>
            <a:xfrm rot="10800000" flipH="1">
              <a:off x="10561144" y="3525104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" name="Google Shape;629;p12"/>
            <p:cNvCxnSpPr/>
            <p:nvPr/>
          </p:nvCxnSpPr>
          <p:spPr>
            <a:xfrm rot="10800000">
              <a:off x="8688873" y="3248279"/>
              <a:ext cx="382065" cy="1332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0" name="Google Shape;630;p12"/>
            <p:cNvCxnSpPr/>
            <p:nvPr/>
          </p:nvCxnSpPr>
          <p:spPr>
            <a:xfrm rot="10800000">
              <a:off x="8752784" y="3484812"/>
              <a:ext cx="222514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31" name="Google Shape;631;p12"/>
          <p:cNvGrpSpPr/>
          <p:nvPr/>
        </p:nvGrpSpPr>
        <p:grpSpPr>
          <a:xfrm>
            <a:off x="8595943" y="93343"/>
            <a:ext cx="1432216" cy="1152786"/>
            <a:chOff x="4564069" y="-62804"/>
            <a:chExt cx="2101936" cy="1691844"/>
          </a:xfrm>
        </p:grpSpPr>
        <p:sp>
          <p:nvSpPr>
            <p:cNvPr id="632" name="Google Shape;632;p12"/>
            <p:cNvSpPr/>
            <p:nvPr/>
          </p:nvSpPr>
          <p:spPr>
            <a:xfrm rot="-667188" flipH="1">
              <a:off x="4712189" y="101807"/>
              <a:ext cx="1839686" cy="1362622"/>
            </a:xfrm>
            <a:custGeom>
              <a:avLst/>
              <a:gdLst/>
              <a:ahLst/>
              <a:cxnLst/>
              <a:rect l="l" t="t" r="r" b="b"/>
              <a:pathLst>
                <a:path w="1839686" h="1362622" extrusionOk="0">
                  <a:moveTo>
                    <a:pt x="57277" y="280294"/>
                  </a:moveTo>
                  <a:cubicBezTo>
                    <a:pt x="46812" y="280065"/>
                    <a:pt x="38378" y="282203"/>
                    <a:pt x="32280" y="288301"/>
                  </a:cubicBezTo>
                  <a:cubicBezTo>
                    <a:pt x="7887" y="312694"/>
                    <a:pt x="-5986" y="444202"/>
                    <a:pt x="2505" y="534489"/>
                  </a:cubicBezTo>
                  <a:cubicBezTo>
                    <a:pt x="2505" y="735558"/>
                    <a:pt x="61228" y="708584"/>
                    <a:pt x="106542" y="900747"/>
                  </a:cubicBezTo>
                  <a:lnTo>
                    <a:pt x="113745" y="907313"/>
                  </a:lnTo>
                  <a:lnTo>
                    <a:pt x="114302" y="917645"/>
                  </a:lnTo>
                  <a:lnTo>
                    <a:pt x="113464" y="920325"/>
                  </a:lnTo>
                  <a:cubicBezTo>
                    <a:pt x="97949" y="994547"/>
                    <a:pt x="96730" y="1073037"/>
                    <a:pt x="112273" y="1152120"/>
                  </a:cubicBezTo>
                  <a:lnTo>
                    <a:pt x="134721" y="1266329"/>
                  </a:lnTo>
                  <a:lnTo>
                    <a:pt x="163934" y="1362622"/>
                  </a:lnTo>
                  <a:lnTo>
                    <a:pt x="1839686" y="1033252"/>
                  </a:lnTo>
                  <a:lnTo>
                    <a:pt x="1830280" y="933065"/>
                  </a:lnTo>
                  <a:lnTo>
                    <a:pt x="1807832" y="818856"/>
                  </a:lnTo>
                  <a:cubicBezTo>
                    <a:pt x="1796174" y="759544"/>
                    <a:pt x="1775915" y="704109"/>
                    <a:pt x="1748604" y="653593"/>
                  </a:cubicBezTo>
                  <a:lnTo>
                    <a:pt x="1712317" y="605078"/>
                  </a:lnTo>
                  <a:lnTo>
                    <a:pt x="1716195" y="596915"/>
                  </a:lnTo>
                  <a:cubicBezTo>
                    <a:pt x="1685408" y="401896"/>
                    <a:pt x="1749971" y="404638"/>
                    <a:pt x="1673871" y="218527"/>
                  </a:cubicBezTo>
                  <a:cubicBezTo>
                    <a:pt x="1647558" y="131743"/>
                    <a:pt x="1584944" y="15268"/>
                    <a:pt x="1553133" y="1922"/>
                  </a:cubicBezTo>
                  <a:cubicBezTo>
                    <a:pt x="1521323" y="-11424"/>
                    <a:pt x="1478909" y="48033"/>
                    <a:pt x="1405313" y="78415"/>
                  </a:cubicBezTo>
                  <a:lnTo>
                    <a:pt x="1131317" y="249406"/>
                  </a:lnTo>
                  <a:lnTo>
                    <a:pt x="1040448" y="242097"/>
                  </a:lnTo>
                  <a:cubicBezTo>
                    <a:pt x="962700" y="240189"/>
                    <a:pt x="881744" y="246841"/>
                    <a:pt x="799626" y="262982"/>
                  </a:cubicBezTo>
                  <a:cubicBezTo>
                    <a:pt x="703820" y="281812"/>
                    <a:pt x="614368" y="311998"/>
                    <a:pt x="533718" y="350945"/>
                  </a:cubicBezTo>
                  <a:lnTo>
                    <a:pt x="520511" y="358432"/>
                  </a:lnTo>
                  <a:lnTo>
                    <a:pt x="198055" y="303156"/>
                  </a:lnTo>
                  <a:cubicBezTo>
                    <a:pt x="138340" y="302956"/>
                    <a:pt x="88670" y="280979"/>
                    <a:pt x="57277" y="280294"/>
                  </a:cubicBezTo>
                  <a:close/>
                </a:path>
              </a:pathLst>
            </a:custGeom>
            <a:solidFill>
              <a:srgbClr val="E4AB4E"/>
            </a:solidFill>
            <a:ln w="12700" cap="flat" cmpd="sng">
              <a:solidFill>
                <a:srgbClr val="E4A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3" name="Google Shape;633;p12"/>
            <p:cNvGrpSpPr/>
            <p:nvPr/>
          </p:nvGrpSpPr>
          <p:grpSpPr>
            <a:xfrm>
              <a:off x="4564069" y="320346"/>
              <a:ext cx="2101936" cy="1155147"/>
              <a:chOff x="4564069" y="320346"/>
              <a:chExt cx="2101936" cy="1155147"/>
            </a:xfrm>
          </p:grpSpPr>
          <p:sp>
            <p:nvSpPr>
              <p:cNvPr id="634" name="Google Shape;634;p12"/>
              <p:cNvSpPr/>
              <p:nvPr/>
            </p:nvSpPr>
            <p:spPr>
              <a:xfrm rot="667188">
                <a:off x="4850205" y="356866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F0E7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2"/>
              <p:cNvSpPr/>
              <p:nvPr/>
            </p:nvSpPr>
            <p:spPr>
              <a:xfrm rot="-667188" flipH="1">
                <a:off x="6110955" y="349991"/>
                <a:ext cx="345971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8667" h="456316" extrusionOk="0">
                    <a:moveTo>
                      <a:pt x="57277" y="16"/>
                    </a:moveTo>
                    <a:cubicBezTo>
                      <a:pt x="88670" y="701"/>
                      <a:pt x="138340" y="22678"/>
                      <a:pt x="198055" y="22878"/>
                    </a:cubicBezTo>
                    <a:lnTo>
                      <a:pt x="398667" y="57268"/>
                    </a:lnTo>
                    <a:lnTo>
                      <a:pt x="335090" y="91593"/>
                    </a:lnTo>
                    <a:cubicBezTo>
                      <a:pt x="209433" y="176498"/>
                      <a:pt x="121220" y="307872"/>
                      <a:pt x="90190" y="456316"/>
                    </a:cubicBezTo>
                    <a:lnTo>
                      <a:pt x="2505" y="254211"/>
                    </a:lnTo>
                    <a:cubicBezTo>
                      <a:pt x="-5986" y="163924"/>
                      <a:pt x="7887" y="32416"/>
                      <a:pt x="32280" y="8023"/>
                    </a:cubicBezTo>
                    <a:cubicBezTo>
                      <a:pt x="38378" y="1925"/>
                      <a:pt x="46812" y="-213"/>
                      <a:pt x="57277" y="16"/>
                    </a:cubicBezTo>
                    <a:close/>
                  </a:path>
                </a:pathLst>
              </a:custGeom>
              <a:solidFill>
                <a:srgbClr val="F0E7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2"/>
              <p:cNvSpPr/>
              <p:nvPr/>
            </p:nvSpPr>
            <p:spPr>
              <a:xfrm>
                <a:off x="5163329" y="877130"/>
                <a:ext cx="937406" cy="436002"/>
              </a:xfrm>
              <a:custGeom>
                <a:avLst/>
                <a:gdLst/>
                <a:ahLst/>
                <a:cxnLst/>
                <a:rect l="l" t="t" r="r" b="b"/>
                <a:pathLst>
                  <a:path w="937406" h="436002" extrusionOk="0">
                    <a:moveTo>
                      <a:pt x="469085" y="0"/>
                    </a:moveTo>
                    <a:lnTo>
                      <a:pt x="473468" y="11451"/>
                    </a:lnTo>
                    <a:cubicBezTo>
                      <a:pt x="556882" y="171398"/>
                      <a:pt x="696229" y="307487"/>
                      <a:pt x="871621" y="403589"/>
                    </a:cubicBezTo>
                    <a:lnTo>
                      <a:pt x="937406" y="436002"/>
                    </a:lnTo>
                    <a:lnTo>
                      <a:pt x="0" y="436002"/>
                    </a:lnTo>
                    <a:lnTo>
                      <a:pt x="65785" y="403589"/>
                    </a:lnTo>
                    <a:cubicBezTo>
                      <a:pt x="211945" y="323504"/>
                      <a:pt x="333073" y="215650"/>
                      <a:pt x="417662" y="89361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2"/>
              <p:cNvSpPr/>
              <p:nvPr/>
            </p:nvSpPr>
            <p:spPr>
              <a:xfrm>
                <a:off x="5266646" y="842026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2"/>
              <p:cNvSpPr/>
              <p:nvPr/>
            </p:nvSpPr>
            <p:spPr>
              <a:xfrm>
                <a:off x="5876765" y="842026"/>
                <a:ext cx="144000" cy="1800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2"/>
              <p:cNvSpPr/>
              <p:nvPr/>
            </p:nvSpPr>
            <p:spPr>
              <a:xfrm>
                <a:off x="5527977" y="1075467"/>
                <a:ext cx="204995" cy="162000"/>
              </a:xfrm>
              <a:custGeom>
                <a:avLst/>
                <a:gdLst/>
                <a:ahLst/>
                <a:cxnLst/>
                <a:rect l="l" t="t" r="r" b="b"/>
                <a:pathLst>
                  <a:path w="473121" h="373888" extrusionOk="0">
                    <a:moveTo>
                      <a:pt x="158308" y="224"/>
                    </a:moveTo>
                    <a:cubicBezTo>
                      <a:pt x="79650" y="3501"/>
                      <a:pt x="-10479" y="46108"/>
                      <a:pt x="992" y="108379"/>
                    </a:cubicBezTo>
                    <a:cubicBezTo>
                      <a:pt x="12463" y="170650"/>
                      <a:pt x="148476" y="377127"/>
                      <a:pt x="227134" y="373850"/>
                    </a:cubicBezTo>
                    <a:cubicBezTo>
                      <a:pt x="305792" y="370573"/>
                      <a:pt x="479496" y="147707"/>
                      <a:pt x="472941" y="88714"/>
                    </a:cubicBezTo>
                    <a:cubicBezTo>
                      <a:pt x="466386" y="29721"/>
                      <a:pt x="236966" y="-3053"/>
                      <a:pt x="158308" y="224"/>
                    </a:cubicBezTo>
                    <a:close/>
                  </a:path>
                </a:pathLst>
              </a:custGeom>
              <a:solidFill>
                <a:srgbClr val="EF93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40" name="Google Shape;640;p12"/>
              <p:cNvCxnSpPr>
                <a:stCxn id="639" idx="2"/>
              </p:cNvCxnSpPr>
              <p:nvPr/>
            </p:nvCxnSpPr>
            <p:spPr>
              <a:xfrm>
                <a:off x="5626390" y="1237451"/>
                <a:ext cx="3900" cy="75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EF938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41" name="Google Shape;641;p12"/>
              <p:cNvSpPr/>
              <p:nvPr/>
            </p:nvSpPr>
            <p:spPr>
              <a:xfrm>
                <a:off x="6131176" y="1201484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2"/>
              <p:cNvSpPr/>
              <p:nvPr/>
            </p:nvSpPr>
            <p:spPr>
              <a:xfrm>
                <a:off x="4752527" y="1172537"/>
                <a:ext cx="432620" cy="274009"/>
              </a:xfrm>
              <a:custGeom>
                <a:avLst/>
                <a:gdLst/>
                <a:ahLst/>
                <a:cxnLst/>
                <a:rect l="l" t="t" r="r" b="b"/>
                <a:pathLst>
                  <a:path w="702624" h="559793" extrusionOk="0">
                    <a:moveTo>
                      <a:pt x="355264" y="0"/>
                    </a:moveTo>
                    <a:cubicBezTo>
                      <a:pt x="547106" y="0"/>
                      <a:pt x="702624" y="137001"/>
                      <a:pt x="702624" y="306000"/>
                    </a:cubicBezTo>
                    <a:lnTo>
                      <a:pt x="697321" y="329139"/>
                    </a:lnTo>
                    <a:lnTo>
                      <a:pt x="688739" y="329139"/>
                    </a:lnTo>
                    <a:lnTo>
                      <a:pt x="693616" y="339159"/>
                    </a:lnTo>
                    <a:cubicBezTo>
                      <a:pt x="699417" y="358160"/>
                      <a:pt x="702624" y="379050"/>
                      <a:pt x="702624" y="400978"/>
                    </a:cubicBezTo>
                    <a:cubicBezTo>
                      <a:pt x="702624" y="488689"/>
                      <a:pt x="651301" y="559793"/>
                      <a:pt x="587992" y="559793"/>
                    </a:cubicBezTo>
                    <a:cubicBezTo>
                      <a:pt x="540510" y="559793"/>
                      <a:pt x="499771" y="519797"/>
                      <a:pt x="482369" y="462796"/>
                    </a:cubicBezTo>
                    <a:lnTo>
                      <a:pt x="475906" y="418450"/>
                    </a:lnTo>
                    <a:lnTo>
                      <a:pt x="469139" y="418450"/>
                    </a:lnTo>
                    <a:lnTo>
                      <a:pt x="464354" y="451288"/>
                    </a:lnTo>
                    <a:cubicBezTo>
                      <a:pt x="446952" y="508289"/>
                      <a:pt x="406212" y="548285"/>
                      <a:pt x="358730" y="548285"/>
                    </a:cubicBezTo>
                    <a:cubicBezTo>
                      <a:pt x="311249" y="548285"/>
                      <a:pt x="270509" y="508289"/>
                      <a:pt x="253107" y="451288"/>
                    </a:cubicBezTo>
                    <a:lnTo>
                      <a:pt x="248321" y="418450"/>
                    </a:lnTo>
                    <a:lnTo>
                      <a:pt x="225077" y="418450"/>
                    </a:lnTo>
                    <a:lnTo>
                      <a:pt x="220257" y="451528"/>
                    </a:lnTo>
                    <a:cubicBezTo>
                      <a:pt x="202855" y="508529"/>
                      <a:pt x="162115" y="548525"/>
                      <a:pt x="114632" y="548525"/>
                    </a:cubicBezTo>
                    <a:cubicBezTo>
                      <a:pt x="51323" y="548525"/>
                      <a:pt x="0" y="477421"/>
                      <a:pt x="0" y="389709"/>
                    </a:cubicBezTo>
                    <a:cubicBezTo>
                      <a:pt x="0" y="367781"/>
                      <a:pt x="3208" y="346891"/>
                      <a:pt x="9009" y="327891"/>
                    </a:cubicBezTo>
                    <a:lnTo>
                      <a:pt x="11669" y="322425"/>
                    </a:lnTo>
                    <a:lnTo>
                      <a:pt x="7904" y="306000"/>
                    </a:lnTo>
                    <a:cubicBezTo>
                      <a:pt x="7904" y="137001"/>
                      <a:pt x="163422" y="0"/>
                      <a:pt x="355264" y="0"/>
                    </a:cubicBez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F0E7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2"/>
              <p:cNvSpPr/>
              <p:nvPr/>
            </p:nvSpPr>
            <p:spPr>
              <a:xfrm rot="4919238">
                <a:off x="6119678" y="841822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2"/>
              <p:cNvSpPr/>
              <p:nvPr/>
            </p:nvSpPr>
            <p:spPr>
              <a:xfrm>
                <a:off x="5380936" y="335509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45" name="Google Shape;645;p12"/>
              <p:cNvCxnSpPr/>
              <p:nvPr/>
            </p:nvCxnSpPr>
            <p:spPr>
              <a:xfrm rot="10800000" flipH="1">
                <a:off x="6283940" y="961839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6" name="Google Shape;646;p12"/>
              <p:cNvCxnSpPr/>
              <p:nvPr/>
            </p:nvCxnSpPr>
            <p:spPr>
              <a:xfrm rot="10800000" flipH="1">
                <a:off x="6436340" y="1198372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47" name="Google Shape;647;p12"/>
              <p:cNvSpPr/>
              <p:nvPr/>
            </p:nvSpPr>
            <p:spPr>
              <a:xfrm rot="-4953170">
                <a:off x="4706195" y="898076"/>
                <a:ext cx="475590" cy="333328"/>
              </a:xfrm>
              <a:custGeom>
                <a:avLst/>
                <a:gdLst/>
                <a:ahLst/>
                <a:cxnLst/>
                <a:rect l="l" t="t" r="r" b="b"/>
                <a:pathLst>
                  <a:path w="650738" h="435796" extrusionOk="0">
                    <a:moveTo>
                      <a:pt x="166509" y="15433"/>
                    </a:moveTo>
                    <a:lnTo>
                      <a:pt x="160984" y="77658"/>
                    </a:lnTo>
                    <a:cubicBezTo>
                      <a:pt x="143759" y="233520"/>
                      <a:pt x="114590" y="335995"/>
                      <a:pt x="81505" y="335995"/>
                    </a:cubicBezTo>
                    <a:cubicBezTo>
                      <a:pt x="48421" y="335995"/>
                      <a:pt x="19251" y="233520"/>
                      <a:pt x="2027" y="77658"/>
                    </a:cubicBezTo>
                    <a:lnTo>
                      <a:pt x="0" y="54829"/>
                    </a:lnTo>
                    <a:lnTo>
                      <a:pt x="102604" y="25953"/>
                    </a:lnTo>
                    <a:close/>
                    <a:moveTo>
                      <a:pt x="482769" y="8813"/>
                    </a:moveTo>
                    <a:lnTo>
                      <a:pt x="485994" y="9016"/>
                    </a:lnTo>
                    <a:cubicBezTo>
                      <a:pt x="532428" y="14941"/>
                      <a:pt x="577489" y="23698"/>
                      <a:pt x="620813" y="35029"/>
                    </a:cubicBezTo>
                    <a:lnTo>
                      <a:pt x="650738" y="45001"/>
                    </a:lnTo>
                    <a:lnTo>
                      <a:pt x="647839" y="77658"/>
                    </a:lnTo>
                    <a:cubicBezTo>
                      <a:pt x="630614" y="233520"/>
                      <a:pt x="601445" y="335995"/>
                      <a:pt x="568360" y="335995"/>
                    </a:cubicBezTo>
                    <a:cubicBezTo>
                      <a:pt x="535276" y="335995"/>
                      <a:pt x="506106" y="233520"/>
                      <a:pt x="488882" y="77658"/>
                    </a:cubicBezTo>
                    <a:close/>
                    <a:moveTo>
                      <a:pt x="342932" y="0"/>
                    </a:moveTo>
                    <a:lnTo>
                      <a:pt x="416896" y="4662"/>
                    </a:lnTo>
                    <a:lnTo>
                      <a:pt x="413176" y="77928"/>
                    </a:lnTo>
                    <a:cubicBezTo>
                      <a:pt x="398625" y="288232"/>
                      <a:pt x="364561" y="435796"/>
                      <a:pt x="324860" y="435796"/>
                    </a:cubicBezTo>
                    <a:cubicBezTo>
                      <a:pt x="285159" y="435796"/>
                      <a:pt x="251095" y="288232"/>
                      <a:pt x="236545" y="77928"/>
                    </a:cubicBezTo>
                    <a:lnTo>
                      <a:pt x="232890" y="5947"/>
                    </a:lnTo>
                    <a:close/>
                  </a:path>
                </a:pathLst>
              </a:custGeom>
              <a:solidFill>
                <a:srgbClr val="F0E7B4"/>
              </a:solidFill>
              <a:ln w="12700" cap="flat" cmpd="sng">
                <a:solidFill>
                  <a:srgbClr val="E7E5B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48" name="Google Shape;648;p12"/>
              <p:cNvCxnSpPr/>
              <p:nvPr/>
            </p:nvCxnSpPr>
            <p:spPr>
              <a:xfrm rot="10800000">
                <a:off x="4564069" y="921547"/>
                <a:ext cx="382065" cy="13329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" name="Google Shape;649;p12"/>
              <p:cNvCxnSpPr/>
              <p:nvPr/>
            </p:nvCxnSpPr>
            <p:spPr>
              <a:xfrm rot="10800000">
                <a:off x="4627980" y="1158080"/>
                <a:ext cx="22251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50" name="Google Shape;650;p12"/>
          <p:cNvSpPr txBox="1"/>
          <p:nvPr/>
        </p:nvSpPr>
        <p:spPr>
          <a:xfrm rot="5400000">
            <a:off x="-679350" y="5665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7486160-42B5-A92F-1EE9-FD7C328639C9}"/>
              </a:ext>
            </a:extLst>
          </p:cNvPr>
          <p:cNvSpPr txBox="1"/>
          <p:nvPr/>
        </p:nvSpPr>
        <p:spPr>
          <a:xfrm>
            <a:off x="1286935" y="1903974"/>
            <a:ext cx="10092266" cy="287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การผ่านรายการไปยังบัญชีแยกประเภทและจัดทำงบทดลองสำหรับกิจการให้บริการ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9921357-5DD9-BD01-6A22-7C4DC32CA42D}"/>
              </a:ext>
            </a:extLst>
          </p:cNvPr>
          <p:cNvSpPr txBox="1"/>
          <p:nvPr/>
        </p:nvSpPr>
        <p:spPr>
          <a:xfrm>
            <a:off x="335280" y="455711"/>
            <a:ext cx="468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Architects Daughter" panose="020B0604020202020204" charset="0"/>
              </a:rPr>
              <a:t>CHAPTER 4</a:t>
            </a:r>
            <a:endParaRPr lang="th-TH" sz="5400" b="1" dirty="0">
              <a:solidFill>
                <a:srgbClr val="00B050"/>
              </a:solidFill>
              <a:latin typeface="Architects Daughte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8E27BC5-BF15-2E12-D730-3F4CCA64D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4" y="335280"/>
            <a:ext cx="11562186" cy="306763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55E543F-3527-A90B-14FF-D90EE7F11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" y="3402916"/>
            <a:ext cx="11562186" cy="31198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CFE2F0-1CC3-6AC5-D3B3-454101E0FC4C}"/>
                  </a:ext>
                </a:extLst>
              </p14:cNvPr>
              <p14:cNvContentPartPr/>
              <p14:nvPr/>
            </p14:nvContentPartPr>
            <p14:xfrm>
              <a:off x="4442540" y="2651826"/>
              <a:ext cx="59975" cy="4571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CFE2F0-1CC3-6AC5-D3B3-454101E0FC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3365" y="1143099"/>
                <a:ext cx="4018325" cy="30631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9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CA11212-E079-7E2E-ADCD-66E6E822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99" y="345440"/>
            <a:ext cx="10312202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D9F7C21-3F0F-9289-BFF1-4DC45D78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323740"/>
            <a:ext cx="11551920" cy="62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AC28E52-5428-3F7B-7595-11DD8BD2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02176"/>
            <a:ext cx="11547592" cy="62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F6BE47F-66F9-1166-5762-219FFC37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274320"/>
            <a:ext cx="11572240" cy="62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B5DD29C-3AD7-330F-26EC-03F6D8FB6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1" y="314960"/>
            <a:ext cx="1159256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D0D20AD-D227-A354-72AE-06CC11785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094264"/>
            <a:ext cx="11572240" cy="37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3">
            <a:extLst>
              <a:ext uri="{FF2B5EF4-FFF2-40B4-BE49-F238E27FC236}">
                <a16:creationId xmlns:a16="http://schemas.microsoft.com/office/drawing/2014/main" id="{B3EAA9A5-9A0C-1D44-1C49-EBE0E24E60B5}"/>
              </a:ext>
            </a:extLst>
          </p:cNvPr>
          <p:cNvSpPr/>
          <p:nvPr/>
        </p:nvSpPr>
        <p:spPr>
          <a:xfrm>
            <a:off x="3115980" y="585252"/>
            <a:ext cx="5960040" cy="82488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การจัดทำงบทดลอง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B254FB8-1883-65E4-CCDB-927A39A17470}"/>
              </a:ext>
            </a:extLst>
          </p:cNvPr>
          <p:cNvSpPr txBox="1"/>
          <p:nvPr/>
        </p:nvSpPr>
        <p:spPr>
          <a:xfrm>
            <a:off x="1145539" y="1656472"/>
            <a:ext cx="101015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FontNongnam" panose="02000000000000000000" pitchFamily="2" charset="0"/>
                <a:cs typeface="FontNongnam" panose="02000000000000000000" pitchFamily="2" charset="0"/>
              </a:rPr>
              <a:t>	การหายอดคงเหลือหรือยอดดุลของบัญชี เพื่อการจัดทำงบทดลอง จะกระทำได้โดย</a:t>
            </a:r>
            <a:endParaRPr lang="en-US" sz="36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600" dirty="0">
                <a:latin typeface="FontNongnam" panose="02000000000000000000" pitchFamily="2" charset="0"/>
                <a:cs typeface="FontNongnam" panose="02000000000000000000" pitchFamily="2" charset="0"/>
              </a:rPr>
              <a:t>	(1) หาผลรวมของบัญชีด้านเดบิตและผลรวมของบัญชีด้านเครดิต โดยเขียนยอมรวมด้วยดินสอของแต่ละด้าน </a:t>
            </a:r>
            <a:r>
              <a:rPr lang="th-TH" sz="3600" b="1" dirty="0">
                <a:latin typeface="FontNongnam" panose="02000000000000000000" pitchFamily="2" charset="0"/>
                <a:cs typeface="FontNongnam" panose="02000000000000000000" pitchFamily="2" charset="0"/>
              </a:rPr>
              <a:t>(</a:t>
            </a:r>
            <a:r>
              <a:rPr lang="en-US" sz="3600" b="1" dirty="0">
                <a:latin typeface="FontNongnam" panose="02000000000000000000" pitchFamily="2" charset="0"/>
                <a:cs typeface="FontNongnam" panose="02000000000000000000" pitchFamily="2" charset="0"/>
              </a:rPr>
              <a:t>Footing</a:t>
            </a:r>
            <a:r>
              <a:rPr lang="th-TH" sz="3600" b="1" dirty="0">
                <a:latin typeface="FontNongnam" panose="02000000000000000000" pitchFamily="2" charset="0"/>
                <a:cs typeface="FontNongnam" panose="02000000000000000000" pitchFamily="2" charset="0"/>
              </a:rPr>
              <a:t>)</a:t>
            </a:r>
            <a:endParaRPr lang="en-US" sz="3600" b="1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600" dirty="0">
                <a:latin typeface="FontNongnam" panose="02000000000000000000" pitchFamily="2" charset="0"/>
                <a:cs typeface="FontNongnam" panose="02000000000000000000" pitchFamily="2" charset="0"/>
              </a:rPr>
              <a:t>	(2) คำนวณหาผลต่างของทั้ง 2 ด้าน และจดบันทึกผลต่างทางด้านที่มากกว่า (ไม่ว่าจะเป็นยอดดุลเดบิตหรือยอดดุลเครดิต) ในส่วนท้ายบัญชีแยกประเภทแต่ละบัญชี</a:t>
            </a:r>
            <a:endParaRPr lang="en-US" sz="36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B3596B-8904-D423-991C-01B8661A03BA}"/>
                  </a:ext>
                </a:extLst>
              </p14:cNvPr>
              <p14:cNvContentPartPr/>
              <p14:nvPr/>
            </p14:nvContentPartPr>
            <p14:xfrm>
              <a:off x="8060126" y="5814586"/>
              <a:ext cx="45719" cy="4571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B3596B-8904-D423-991C-01B8661A03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1399" y="4305859"/>
                <a:ext cx="3063173" cy="30631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7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3BDCE6D-2C99-A6E3-00A9-D961F6A1E9F4}"/>
              </a:ext>
            </a:extLst>
          </p:cNvPr>
          <p:cNvSpPr txBox="1"/>
          <p:nvPr/>
        </p:nvSpPr>
        <p:spPr>
          <a:xfrm>
            <a:off x="1232731" y="344593"/>
            <a:ext cx="9726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	ตัวอย่างการหายอดคงเหลือหรือยอดดุล (</a:t>
            </a:r>
            <a:r>
              <a:rPr lang="en-US" sz="4000" dirty="0">
                <a:latin typeface="FontNongnam" panose="02000000000000000000" pitchFamily="2" charset="0"/>
                <a:cs typeface="FontNongnam" panose="02000000000000000000" pitchFamily="2" charset="0"/>
              </a:rPr>
              <a:t>Balance</a:t>
            </a:r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) ของบัญชีเงินสดของบริษัท ปั้น จำกัด เป็นดังนี้</a:t>
            </a:r>
            <a:endParaRPr lang="en-US" sz="40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AFAE74C-033A-CE3A-2DEB-9B471987D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731" y="1589936"/>
            <a:ext cx="9726538" cy="44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C001B9D-5AAF-5042-3F8C-F40028E0761D}"/>
              </a:ext>
            </a:extLst>
          </p:cNvPr>
          <p:cNvSpPr txBox="1"/>
          <p:nvPr/>
        </p:nvSpPr>
        <p:spPr>
          <a:xfrm>
            <a:off x="812800" y="343705"/>
            <a:ext cx="10556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</a:t>
            </a:r>
            <a:r>
              <a:rPr lang="th-TH" sz="3600" dirty="0">
                <a:latin typeface="FontNongnam" panose="02000000000000000000" pitchFamily="2" charset="0"/>
                <a:cs typeface="FontNongnam" panose="02000000000000000000" pitchFamily="2" charset="0"/>
              </a:rPr>
              <a:t>กิจการจะนำยอดคงเหลือหรือยอดดุลของทุกบัญชีมาจัดทำงบทดลอง โดยเรียงบัญชีตามเลขที่บัญชี จากสินทรัพย์ หนี้สิน ส่วนของเจ้าของ รายได้และค่าใช้จ่าย และตรวจสอบผลรวมด้านเดบิตและเครดิต เพื่อให้มั่นใจว่าผลรวมทั้ง 2 ด้านนั้นเท่ากัน ตามรูปแบบต่อไปนี้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56DA2A-F309-55BD-D4BC-802538A7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998166"/>
            <a:ext cx="11562080" cy="45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5C47F5F-5E79-4556-2150-6202FC70809B}"/>
              </a:ext>
            </a:extLst>
          </p:cNvPr>
          <p:cNvSpPr/>
          <p:nvPr/>
        </p:nvSpPr>
        <p:spPr>
          <a:xfrm>
            <a:off x="990600" y="1045632"/>
            <a:ext cx="1013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latin typeface="FontNongnam" panose="02000000000000000000" pitchFamily="2" charset="0"/>
                <a:ea typeface="Calibri" panose="020F0502020204030204" pitchFamily="34" charset="0"/>
                <a:cs typeface="FontNongnam" panose="02000000000000000000" pitchFamily="2" charset="0"/>
              </a:rPr>
              <a:t>	</a:t>
            </a:r>
            <a:r>
              <a:rPr lang="th-TH" sz="4000" b="1" dirty="0">
                <a:solidFill>
                  <a:srgbClr val="FF0000"/>
                </a:solidFill>
                <a:latin typeface="FontNongnam" panose="02000000000000000000" pitchFamily="2" charset="0"/>
                <a:ea typeface="Calibri" panose="020F0502020204030204" pitchFamily="34" charset="0"/>
                <a:cs typeface="FontNongnam" panose="02000000000000000000" pitchFamily="2" charset="0"/>
              </a:rPr>
              <a:t>บัญชี (</a:t>
            </a:r>
            <a:r>
              <a:rPr lang="en-US" sz="4000" b="1" dirty="0">
                <a:solidFill>
                  <a:srgbClr val="FF0000"/>
                </a:solidFill>
                <a:latin typeface="FontNongnam" panose="02000000000000000000" pitchFamily="2" charset="0"/>
                <a:ea typeface="Calibri" panose="020F0502020204030204" pitchFamily="34" charset="0"/>
                <a:cs typeface="FontNongnam" panose="02000000000000000000" pitchFamily="2" charset="0"/>
              </a:rPr>
              <a:t>Accounts</a:t>
            </a:r>
            <a:r>
              <a:rPr lang="th-TH" sz="4000" b="1" dirty="0">
                <a:solidFill>
                  <a:srgbClr val="FF0000"/>
                </a:solidFill>
                <a:latin typeface="FontNongnam" panose="02000000000000000000" pitchFamily="2" charset="0"/>
                <a:ea typeface="Calibri" panose="020F0502020204030204" pitchFamily="34" charset="0"/>
                <a:cs typeface="FontNongnam" panose="02000000000000000000" pitchFamily="2" charset="0"/>
              </a:rPr>
              <a:t>) </a:t>
            </a:r>
            <a:r>
              <a:rPr lang="th-TH" sz="4000" dirty="0">
                <a:latin typeface="FontNongnam" panose="02000000000000000000" pitchFamily="2" charset="0"/>
                <a:ea typeface="Calibri" panose="020F0502020204030204" pitchFamily="34" charset="0"/>
                <a:cs typeface="FontNongnam" panose="02000000000000000000" pitchFamily="2" charset="0"/>
              </a:rPr>
              <a:t>คือ แบบฟอร์มที่ใช้รวบรวมรายการค้าให้เป็นหมวดหมู่ ตามประเภทของรายการทั้ง 5 ประเภทที่ได้รับผลกระทบจากรายการค้า บัญชีจึงเป็นแบบฟอร์มที่ใช้บันทึกการเปลี่ยนแปลงของสินทรัพย์ หนี้สิน ส่วนของเจ้าของ รายได้ และค่าใช้จ่าย ในรอบระยะเวลาใดเวลาหนึ่ง เรียกว่า “บัญชีแยกประเภททั่วไป (</a:t>
            </a:r>
            <a:r>
              <a:rPr lang="en-US" sz="4000" dirty="0">
                <a:latin typeface="FontNongnam" panose="02000000000000000000" pitchFamily="2" charset="0"/>
                <a:ea typeface="Calibri" panose="020F0502020204030204" pitchFamily="34" charset="0"/>
                <a:cs typeface="FontNongnam" panose="02000000000000000000" pitchFamily="2" charset="0"/>
              </a:rPr>
              <a:t>General Ledger</a:t>
            </a:r>
            <a:r>
              <a:rPr lang="th-TH" sz="4000" dirty="0">
                <a:latin typeface="FontNongnam" panose="02000000000000000000" pitchFamily="2" charset="0"/>
                <a:ea typeface="Calibri" panose="020F0502020204030204" pitchFamily="34" charset="0"/>
                <a:cs typeface="FontNongnam" panose="02000000000000000000" pitchFamily="2" charset="0"/>
              </a:rPr>
              <a:t>)”</a:t>
            </a:r>
            <a:endParaRPr lang="th-TH" sz="40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603E772-3440-6626-8BFE-49C5F144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20" y="318085"/>
            <a:ext cx="8239760" cy="62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47B98E8-BF59-5798-5E16-FF51DDF93F49}"/>
              </a:ext>
            </a:extLst>
          </p:cNvPr>
          <p:cNvSpPr txBox="1"/>
          <p:nvPr/>
        </p:nvSpPr>
        <p:spPr>
          <a:xfrm>
            <a:off x="563880" y="747098"/>
            <a:ext cx="1106424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การที่ยอดรวมของยอดดุลเดบิตเท่ากับยอดดุลเครดิตในงบทดลอง (หรือที่เรียกว่า </a:t>
            </a:r>
            <a:r>
              <a:rPr lang="th-TH" sz="3200" b="1" dirty="0">
                <a:latin typeface="FontNongnam" panose="02000000000000000000" pitchFamily="2" charset="0"/>
                <a:cs typeface="FontNongnam" panose="02000000000000000000" pitchFamily="2" charset="0"/>
              </a:rPr>
              <a:t>งบทดลองลงตัว</a:t>
            </a:r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) เป็นเพียงการพิสูจน์ว่า กิจการได้จัดทำบัญชีตามหลักการบัญชีคู่ มิได้หมายความว่า การบันทึกบัญชีจะถูกต้องทั้งหมด ความผิดพลาดอาจเกิดขึ้นได้จาก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1. กิจการมิได้บันทึกรายการค้า หรือบันทึกรายการค้า แต่ไม่ได้ผ่านบัญชีทั้งรายการ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2. กิจการบันทึกบัญชีด้วยจำนวนเงินผิดทั้ง 2 ด้าน เช่น กิจการจ่ายค่าสาธารณูปโภคเป็นเงิน 6,600 บาท แต่บันทึกโดย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เดบิต บัญชีค่าสาธารณูปโภค		660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	เครดิต บัญชีเงินสด				660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endParaRPr lang="th-TH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BFCFCF4-72B3-4E07-3E75-5B15B752C9F7}"/>
              </a:ext>
            </a:extLst>
          </p:cNvPr>
          <p:cNvSpPr txBox="1"/>
          <p:nvPr/>
        </p:nvSpPr>
        <p:spPr>
          <a:xfrm>
            <a:off x="431800" y="502868"/>
            <a:ext cx="11328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3. กิจการบันทึกรายการผิดบัญชี เช่น กิจการซื้อเครื่องคอมพิวเตอร์ เป็นเงิน 30,000 บาท โดยจะชำระในอีก 30 วันข้างหน้า แต่กิจการบันทึกโดย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เดบิต บัญชีวัสดุสำนักงาน			30,000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	เครดิต บัญชีค่าใช้จ่ายค้างจ่าย			30,000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</a:t>
            </a:r>
            <a:r>
              <a:rPr lang="th-TH" sz="3200" b="1" i="1" dirty="0">
                <a:solidFill>
                  <a:srgbClr val="FF0000"/>
                </a:solidFill>
                <a:latin typeface="FontNongnam" panose="02000000000000000000" pitchFamily="2" charset="0"/>
                <a:cs typeface="FontNongnam" panose="02000000000000000000" pitchFamily="2" charset="0"/>
              </a:rPr>
              <a:t>ที่ถูกต้อง ควรเป็น</a:t>
            </a:r>
            <a:endParaRPr lang="en-US" sz="3200" b="1" dirty="0">
              <a:solidFill>
                <a:srgbClr val="FF0000"/>
              </a:solidFill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เดบิต บัญชีอุปกรณ์สำนักงาน		30,000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	เครดิต บัญชีเจ้าหนี้การค้า				30,000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en-US" sz="3200" dirty="0">
                <a:latin typeface="FontNongnam" panose="02000000000000000000" pitchFamily="2" charset="0"/>
                <a:cs typeface="FontNongnam" panose="02000000000000000000" pitchFamily="2" charset="0"/>
              </a:rPr>
              <a:t> </a:t>
            </a: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ดังนั้น กิจการจำเป็นต้องตรวจสอบให้มั่นใจว่า รายการค้าได้บันทึก และผ่านไปยังบัญชีแยกประเภทอย่างถูกต้องครบถ้วน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E54D802-FBBC-CEEE-C068-FDA4EA85A280}"/>
              </a:ext>
            </a:extLst>
          </p:cNvPr>
          <p:cNvSpPr/>
          <p:nvPr/>
        </p:nvSpPr>
        <p:spPr>
          <a:xfrm>
            <a:off x="1168841" y="450589"/>
            <a:ext cx="9875079" cy="7574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การหาข้อผิดพลาดกรณีที่งบทดลองไม่ลงตัว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46007B5-D82E-4C14-40B2-A2D235A55D3C}"/>
              </a:ext>
            </a:extLst>
          </p:cNvPr>
          <p:cNvSpPr txBox="1"/>
          <p:nvPr/>
        </p:nvSpPr>
        <p:spPr>
          <a:xfrm>
            <a:off x="599660" y="1309652"/>
            <a:ext cx="11013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FontNongnam" panose="02000000000000000000" pitchFamily="2" charset="0"/>
                <a:cs typeface="FontNongnam" panose="02000000000000000000" pitchFamily="2" charset="0"/>
              </a:rPr>
              <a:t>	(1) ค้นหาที่ผิดในงบทดลอง เช่น สอบทานการบวกยอดรวมในช่องเดบิตและช่องเครดิต</a:t>
            </a:r>
            <a:endParaRPr lang="en-US" sz="28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2800" dirty="0">
                <a:latin typeface="FontNongnam" panose="02000000000000000000" pitchFamily="2" charset="0"/>
                <a:cs typeface="FontNongnam" panose="02000000000000000000" pitchFamily="2" charset="0"/>
              </a:rPr>
              <a:t>	(2) ตรวจสอบว่า กิจการได้นำยอดดุลของทุกบัญชีมาจัดทำงบทดลองครบถ้วน รวมถึงบันทึกจำนวนเงินได้อย่างถูกต้อง</a:t>
            </a:r>
            <a:endParaRPr lang="en-US" sz="28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2800" dirty="0">
                <a:latin typeface="FontNongnam" panose="02000000000000000000" pitchFamily="2" charset="0"/>
                <a:cs typeface="FontNongnam" panose="02000000000000000000" pitchFamily="2" charset="0"/>
              </a:rPr>
              <a:t>	(3) ตรวจสอบความถูกต้องในการคำนวณยอดดุลของทุกบัญชีที่ต้องนำมาจัดทำงบทดลอง</a:t>
            </a:r>
            <a:endParaRPr lang="en-US" sz="28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2800" dirty="0">
                <a:latin typeface="FontNongnam" panose="02000000000000000000" pitchFamily="2" charset="0"/>
                <a:cs typeface="FontNongnam" panose="02000000000000000000" pitchFamily="2" charset="0"/>
              </a:rPr>
              <a:t>	(4) ตรวจสอบการผ่านบัญชีจากสมุดรายวันมายังบัญชีแยกประเภทว่าผ่านไปถูกบัญชี ถูกด้านด้วยจำนวนเงินที่ถูกต้องและครบถ้วน</a:t>
            </a:r>
            <a:endParaRPr lang="en-US" sz="28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2800" dirty="0">
                <a:latin typeface="FontNongnam" panose="02000000000000000000" pitchFamily="2" charset="0"/>
                <a:cs typeface="FontNongnam" panose="02000000000000000000" pitchFamily="2" charset="0"/>
              </a:rPr>
              <a:t>	(5) ตรวจสอบการบันทึกรายการในสมุดรายวันว่าบันทึกด้วยจำนวนเงินที่ถูกต้อง บันทึกด้านเดบิตเท่ากับด้านเครดิตตามหลักการบัญชีคู่</a:t>
            </a:r>
            <a:endParaRPr lang="en-US" sz="28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53B7A95-F31B-E297-842C-3D3337BBF22C}"/>
              </a:ext>
            </a:extLst>
          </p:cNvPr>
          <p:cNvSpPr txBox="1"/>
          <p:nvPr/>
        </p:nvSpPr>
        <p:spPr>
          <a:xfrm>
            <a:off x="1473183" y="402585"/>
            <a:ext cx="939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ในบางครั้งการตรวจสอบข้อผิดพลาดในงบทดลอง         อาจพิจารณาจากตัวเลข ดังนี้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BCD47C2-702E-9D0A-5FF5-1477EE353AB7}"/>
              </a:ext>
            </a:extLst>
          </p:cNvPr>
          <p:cNvSpPr txBox="1"/>
          <p:nvPr/>
        </p:nvSpPr>
        <p:spPr>
          <a:xfrm>
            <a:off x="1249680" y="1602914"/>
            <a:ext cx="9682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(1) หากยอดรวมด้านเดบิตต่างจากยอดรวมด้านเครดิต ด้วยตัวเลข 1 บาท 10 บาท 100 บาท หรือ 1,000 บาท อาจเกิดจากการบวกเลขผิด ควรบวกเลขในงบทดลองใหม่ หรืออาจตรวจสอบการหายอดดุลของบัญชี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(2) นำผลต่างของด้านเดบิตกับด้านเครดิต หารด้วย 2 ได้ผลลัพธ์เท่าใด ให้ตรวจสอบดูว่าบัญชีใดมียอดดุลเท่ากับผลลัพธ์ที่ได้หรือไม่ เพราะอาจเกิดจากการนำยอดดุลของบัญชีนั้นมาลงในงบทดลองผิดด้าน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D45F5CF-364A-6023-F4FE-C8BD3FC39371}"/>
              </a:ext>
            </a:extLst>
          </p:cNvPr>
          <p:cNvSpPr txBox="1"/>
          <p:nvPr/>
        </p:nvSpPr>
        <p:spPr>
          <a:xfrm>
            <a:off x="822960" y="720512"/>
            <a:ext cx="10546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(3) นำผลต่างของด้านเดบิตกับด้านเครดิต หารด้วย 9 หากสามารถหารได้ลงตัว ข้อผิดพลาดที่เกิดขึ้นอาจเกิดจากการเขียนตัวเลขกลับหลักกัน และผลลัพธ์ที่เกิดจากการหารด้วย 9 จะทำให้ทราบถึงตำแหน่งที่เขียนเลขสลับกัน เช่น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3.1 หากผลหารเป็นเลข 1 หลัก แสดงว่า เขียนเลขหลักหน่วยกับหลักสิบสลับกัน เช่น จำนวนที่ถูกต้อง คือ 49 แต่อาจเขียนเป็น 94 ผลต่างเท่ากับ 45 หารด้วย 9 เท่ากับ 5 ซึ่งเป็นเลข 1 หลัก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3.2 หากผลหารเป็นเลข 2 หลัก แสดงว่า เขียนเลขหลักสิบกับหลักร้อยสลับกัน เช่น จำนวนที่ถูกต้อง คือ 648 แต่อาจเขียนเป็น 468 ผลต่างเท่ากับ 180 หารด้วย 9 เท่ากับ 20 ซึ่งเป็นเลข 2 หลัก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endParaRPr lang="th-TH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BA09125-D7C2-2974-DD62-A624E4635371}"/>
              </a:ext>
            </a:extLst>
          </p:cNvPr>
          <p:cNvSpPr txBox="1"/>
          <p:nvPr/>
        </p:nvSpPr>
        <p:spPr>
          <a:xfrm>
            <a:off x="772160" y="874455"/>
            <a:ext cx="10332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FontNongnam" panose="02000000000000000000" pitchFamily="2" charset="0"/>
                <a:cs typeface="FontNongnam" panose="02000000000000000000" pitchFamily="2" charset="0"/>
              </a:rPr>
              <a:t>	(4) หากนำผลต่างของด้านเดบิตกับด้านเครดิต หารด้วย 2 หรือ 9 แล้วไม่ได้ผลลัพธ์เหมือนข้างต้น เช่น 2,354 ให้ตรวจสอบบัญชีแยกประเภท เพื่อดูว่ามีบัญชีใดหรือไม่ที่มียอดดุลเท่ากับ 2,354 บาท และยังไม่ได้นำมาลงในงบทดลอง หรืออาจตรวจสอบกลับไปที่สมุดรายวัน เพราะอาจมีรายการที่มีจำนวน 2,354 บาทที่ยังไม่ผ่านบัญชี</a:t>
            </a:r>
            <a:endParaRPr lang="en-US" sz="36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3"/>
          <p:cNvSpPr txBox="1"/>
          <p:nvPr/>
        </p:nvSpPr>
        <p:spPr>
          <a:xfrm>
            <a:off x="4521200" y="2879040"/>
            <a:ext cx="6889205" cy="167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40404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THANK YOU</a:t>
            </a:r>
            <a:endParaRPr sz="8000" b="1" dirty="0">
              <a:solidFill>
                <a:srgbClr val="40404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B1FA43-2183-3EC2-16DC-49458F49D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8" y="2575560"/>
            <a:ext cx="4145282" cy="4145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4D18D35-2768-B4A5-6916-F7429594FB4A}"/>
              </a:ext>
            </a:extLst>
          </p:cNvPr>
          <p:cNvSpPr txBox="1"/>
          <p:nvPr/>
        </p:nvSpPr>
        <p:spPr>
          <a:xfrm>
            <a:off x="284480" y="262903"/>
            <a:ext cx="11623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แบบของบัญชีแยกประเภท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	แบบของบัญชี มี 2 รูปแบบ คือ (1) บัญชีแบบมาตรฐาน (บัญชีตัว </a:t>
            </a:r>
            <a:r>
              <a:rPr lang="en-US" sz="4000" dirty="0">
                <a:latin typeface="FontNongnam" panose="02000000000000000000" pitchFamily="2" charset="0"/>
                <a:cs typeface="FontNongnam" panose="02000000000000000000" pitchFamily="2" charset="0"/>
              </a:rPr>
              <a:t>T</a:t>
            </a:r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) และ (2) บัญชีแบบแสดงยอดดุล โดย</a:t>
            </a:r>
            <a:endParaRPr lang="en-US" sz="40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250211F-DC87-445B-FA39-A875D2717DF1}"/>
              </a:ext>
            </a:extLst>
          </p:cNvPr>
          <p:cNvSpPr/>
          <p:nvPr/>
        </p:nvSpPr>
        <p:spPr>
          <a:xfrm>
            <a:off x="1466653" y="2201895"/>
            <a:ext cx="9258693" cy="62353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(1) </a:t>
            </a:r>
            <a:r>
              <a:rPr lang="th-TH" sz="4000" b="1" dirty="0">
                <a:latin typeface="FontNongnam" panose="02000000000000000000" pitchFamily="2" charset="0"/>
                <a:cs typeface="FontNongnam" panose="02000000000000000000" pitchFamily="2" charset="0"/>
              </a:rPr>
              <a:t>บัญชีแบบมาตรฐาน </a:t>
            </a:r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(บัญชีรูปตัว </a:t>
            </a:r>
            <a:r>
              <a:rPr lang="en-US" sz="4000" dirty="0">
                <a:latin typeface="FontNongnam" panose="02000000000000000000" pitchFamily="2" charset="0"/>
                <a:cs typeface="FontNongnam" panose="02000000000000000000" pitchFamily="2" charset="0"/>
              </a:rPr>
              <a:t>T </a:t>
            </a:r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หรือ </a:t>
            </a:r>
            <a:r>
              <a:rPr lang="en-US" sz="4000" dirty="0">
                <a:latin typeface="FontNongnam" panose="02000000000000000000" pitchFamily="2" charset="0"/>
                <a:cs typeface="FontNongnam" panose="02000000000000000000" pitchFamily="2" charset="0"/>
              </a:rPr>
              <a:t>T account</a:t>
            </a:r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98CDB77-CD39-4C2A-2870-068D2B5E8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40" y="2825432"/>
            <a:ext cx="9136320" cy="30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E2A6809-EF32-A02C-7F4D-F4372DD718BD}"/>
              </a:ext>
            </a:extLst>
          </p:cNvPr>
          <p:cNvSpPr/>
          <p:nvPr/>
        </p:nvSpPr>
        <p:spPr>
          <a:xfrm>
            <a:off x="2055168" y="845095"/>
            <a:ext cx="7839840" cy="7358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FontNongnam" panose="02000000000000000000" pitchFamily="2" charset="0"/>
                <a:cs typeface="FontNongnam" panose="02000000000000000000" pitchFamily="2" charset="0"/>
              </a:rPr>
              <a:t>(2) บัญชีแบบแสดงยอดดุล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0DABF02-B5C3-8582-B608-5326BB3F5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120" y="2069232"/>
            <a:ext cx="9146480" cy="31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AC721D7-6A52-75F5-EF8B-BA414394CD7D}"/>
              </a:ext>
            </a:extLst>
          </p:cNvPr>
          <p:cNvSpPr/>
          <p:nvPr/>
        </p:nvSpPr>
        <p:spPr>
          <a:xfrm>
            <a:off x="1880015" y="419181"/>
            <a:ext cx="8431967" cy="7662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การผ่านบัญชีจากสมุดรายวันทั่วไปไปบัญชีแยกประเภท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4698C3E-E491-2C48-180C-9777951CBF9B}"/>
              </a:ext>
            </a:extLst>
          </p:cNvPr>
          <p:cNvSpPr txBox="1"/>
          <p:nvPr/>
        </p:nvSpPr>
        <p:spPr>
          <a:xfrm>
            <a:off x="843278" y="1185416"/>
            <a:ext cx="1050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(1) เลือกบัญชีแยกประเภทที่ต้องการผ่านบัญชี โดยเริ่มจากรายการที่บันทึกไว้ด้านเดบิตในสมุดรายวันทั่วไป 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(2) ลงวันที่ที่เกิดรายการไปยังช่อง “วัน เดือน ปี” ของบัญชีแยกประเภทนั้น</a:t>
            </a:r>
            <a:endParaRPr lang="en-US" sz="32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(3) อ้างอิงชื่อบัญชีด้านตรงข้ามกับบัญชีแยกประเภทที่กำลังทำการผ่านบัญชี </a:t>
            </a:r>
          </a:p>
          <a:p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	(4) อ้างอิงหน้าของสมุดรายวันทั่วไปในบัญชีแยกประเภทสำหรับการตรวจสอบในภายหลัง เช่น รายการมาจากสมุดรายวันหน้า 1 ให้อ้างอิงว่า “</a:t>
            </a:r>
            <a:r>
              <a:rPr lang="th-TH" sz="3200" dirty="0" err="1">
                <a:latin typeface="FontNongnam" panose="02000000000000000000" pitchFamily="2" charset="0"/>
                <a:cs typeface="FontNongnam" panose="02000000000000000000" pitchFamily="2" charset="0"/>
              </a:rPr>
              <a:t>รว</a:t>
            </a:r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.1” หรือ </a:t>
            </a:r>
            <a:r>
              <a:rPr lang="en-US" sz="3200" dirty="0">
                <a:latin typeface="FontNongnam" panose="02000000000000000000" pitchFamily="2" charset="0"/>
                <a:cs typeface="FontNongnam" panose="02000000000000000000" pitchFamily="2" charset="0"/>
              </a:rPr>
              <a:t>J</a:t>
            </a:r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.</a:t>
            </a:r>
            <a:r>
              <a:rPr lang="en-US" sz="3200" dirty="0">
                <a:latin typeface="FontNongnam" panose="02000000000000000000" pitchFamily="2" charset="0"/>
                <a:cs typeface="FontNongnam" panose="02000000000000000000" pitchFamily="2" charset="0"/>
              </a:rPr>
              <a:t>1 </a:t>
            </a:r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(</a:t>
            </a:r>
            <a:r>
              <a:rPr lang="en-US" sz="3200" dirty="0">
                <a:latin typeface="FontNongnam" panose="02000000000000000000" pitchFamily="2" charset="0"/>
                <a:cs typeface="FontNongnam" panose="02000000000000000000" pitchFamily="2" charset="0"/>
              </a:rPr>
              <a:t>Journal </a:t>
            </a:r>
            <a:r>
              <a:rPr lang="th-TH" sz="3200" dirty="0">
                <a:latin typeface="FontNongnam" panose="02000000000000000000" pitchFamily="2" charset="0"/>
                <a:cs typeface="FontNongnam" panose="02000000000000000000" pitchFamily="2" charset="0"/>
              </a:rPr>
              <a:t>หน้า 1) </a:t>
            </a:r>
          </a:p>
        </p:txBody>
      </p:sp>
    </p:spTree>
    <p:extLst>
      <p:ext uri="{BB962C8B-B14F-4D97-AF65-F5344CB8AC3E}">
        <p14:creationId xmlns:p14="http://schemas.microsoft.com/office/powerpoint/2010/main" val="21769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ACFA1A6-E9B2-28FD-F51D-AD670A93D0FD}"/>
              </a:ext>
            </a:extLst>
          </p:cNvPr>
          <p:cNvSpPr txBox="1"/>
          <p:nvPr/>
        </p:nvSpPr>
        <p:spPr>
          <a:xfrm>
            <a:off x="1093840" y="1008544"/>
            <a:ext cx="10004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	(5) ผ่านจำนวนเงินไปยังด้านเดบิตของบัญชีแยกประเภทนั้น</a:t>
            </a:r>
            <a:endParaRPr lang="en-US" sz="40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	(6) นำเลขที่บัญชีแยกประเภทใส่ในช่องเลขที่บัญชีในสมุดรายวันทั่วไป เพื่อเป็นการแสดงว่ารายการนี้ได้ผ่านไปยังบัญชีแยกประเภทแล้ว</a:t>
            </a:r>
            <a:endParaRPr lang="en-US" sz="4000" dirty="0">
              <a:latin typeface="FontNongnam" panose="02000000000000000000" pitchFamily="2" charset="0"/>
              <a:cs typeface="FontNongnam" panose="02000000000000000000" pitchFamily="2" charset="0"/>
            </a:endParaRPr>
          </a:p>
          <a:p>
            <a:r>
              <a:rPr lang="th-TH" sz="4000" dirty="0">
                <a:latin typeface="FontNongnam" panose="02000000000000000000" pitchFamily="2" charset="0"/>
                <a:cs typeface="FontNongnam" panose="02000000000000000000" pitchFamily="2" charset="0"/>
              </a:rPr>
              <a:t>	(7) ให้ทำซ้ำขั้นตอนที่ 1 ถึง 6 กับบัญชีที่ได้เครดิตไว้ในสมุดรายวันทั่วไป</a:t>
            </a:r>
            <a:endParaRPr lang="en-US" sz="4000" dirty="0">
              <a:latin typeface="FontNongnam" panose="02000000000000000000" pitchFamily="2" charset="0"/>
              <a:cs typeface="FontNongnam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89C23B-0289-7ECE-3C79-4E9794DB4C47}"/>
                  </a:ext>
                </a:extLst>
              </p14:cNvPr>
              <p14:cNvContentPartPr/>
              <p14:nvPr/>
            </p14:nvContentPartPr>
            <p14:xfrm>
              <a:off x="7884807" y="3784187"/>
              <a:ext cx="16920" cy="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89C23B-0289-7ECE-3C79-4E9794DB4C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2927" y="3774287"/>
                <a:ext cx="4068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1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BA1C826-FDD5-79BF-087E-EC4B3F35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335280"/>
            <a:ext cx="11572240" cy="6195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086773-231E-B886-044C-0C54A4D0B0AA}"/>
                  </a:ext>
                </a:extLst>
              </p14:cNvPr>
              <p14:cNvContentPartPr/>
              <p14:nvPr/>
            </p14:nvContentPartPr>
            <p14:xfrm>
              <a:off x="6390336" y="5002586"/>
              <a:ext cx="246479" cy="4571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086773-231E-B886-044C-0C54A4D0B0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8444" y="4990890"/>
                <a:ext cx="270262" cy="691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B0921D2-784F-5127-C2CE-2B86B27F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304801"/>
            <a:ext cx="1154176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30601C4-8654-59BC-EAFD-4A871D5D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18339"/>
            <a:ext cx="11582400" cy="62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0082_Juana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1173</Words>
  <Application>Microsoft Office PowerPoint</Application>
  <PresentationFormat>แบบจอกว้าง</PresentationFormat>
  <Paragraphs>48</Paragraphs>
  <Slides>27</Slides>
  <Notes>27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4" baseType="lpstr">
      <vt:lpstr>FontNongnam</vt:lpstr>
      <vt:lpstr>Barlow Condensed</vt:lpstr>
      <vt:lpstr>Arial</vt:lpstr>
      <vt:lpstr>Calibri</vt:lpstr>
      <vt:lpstr>Amatic SC</vt:lpstr>
      <vt:lpstr>Architects Daughter</vt:lpstr>
      <vt:lpstr>0082_Juana_Template_SlidesMania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Porntip Sukjamlong</cp:lastModifiedBy>
  <cp:revision>1</cp:revision>
  <dcterms:modified xsi:type="dcterms:W3CDTF">2023-12-18T05:07:13Z</dcterms:modified>
</cp:coreProperties>
</file>